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0" r:id="rId2"/>
    <p:sldId id="291" r:id="rId3"/>
    <p:sldId id="292" r:id="rId4"/>
    <p:sldId id="293" r:id="rId5"/>
    <p:sldId id="295" r:id="rId6"/>
    <p:sldId id="294" r:id="rId7"/>
    <p:sldId id="296" r:id="rId8"/>
    <p:sldId id="297" r:id="rId9"/>
    <p:sldId id="298" r:id="rId10"/>
    <p:sldId id="299" r:id="rId11"/>
    <p:sldId id="300" r:id="rId12"/>
    <p:sldId id="301" r:id="rId13"/>
    <p:sldId id="302" r:id="rId14"/>
    <p:sldId id="303" r:id="rId15"/>
    <p:sldId id="304" r:id="rId16"/>
    <p:sldId id="305" r:id="rId17"/>
    <p:sldId id="306" r:id="rId18"/>
    <p:sldId id="307" r:id="rId19"/>
    <p:sldId id="308" r:id="rId20"/>
    <p:sldId id="309" r:id="rId21"/>
    <p:sldId id="310" r:id="rId22"/>
    <p:sldId id="311" r:id="rId23"/>
    <p:sldId id="312" r:id="rId24"/>
    <p:sldId id="313" r:id="rId25"/>
    <p:sldId id="314" r:id="rId26"/>
    <p:sldId id="316" r:id="rId27"/>
    <p:sldId id="315" r:id="rId28"/>
    <p:sldId id="317" r:id="rId29"/>
    <p:sldId id="318" r:id="rId30"/>
    <p:sldId id="319" r:id="rId31"/>
    <p:sldId id="320" r:id="rId32"/>
    <p:sldId id="321" r:id="rId33"/>
    <p:sldId id="322" r:id="rId34"/>
    <p:sldId id="323" r:id="rId35"/>
    <p:sldId id="324" r:id="rId36"/>
    <p:sldId id="325" r:id="rId37"/>
    <p:sldId id="326" r:id="rId38"/>
    <p:sldId id="327" r:id="rId39"/>
    <p:sldId id="328" r:id="rId40"/>
    <p:sldId id="329" r:id="rId41"/>
    <p:sldId id="330" r:id="rId42"/>
    <p:sldId id="331" r:id="rId43"/>
    <p:sldId id="332" r:id="rId44"/>
    <p:sldId id="333" r:id="rId45"/>
    <p:sldId id="334" r:id="rId46"/>
    <p:sldId id="335" r:id="rId47"/>
    <p:sldId id="336" r:id="rId48"/>
    <p:sldId id="341" r:id="rId49"/>
    <p:sldId id="337" r:id="rId50"/>
    <p:sldId id="338" r:id="rId51"/>
    <p:sldId id="339" r:id="rId52"/>
    <p:sldId id="340" r:id="rId53"/>
    <p:sldId id="342" r:id="rId54"/>
    <p:sldId id="343" r:id="rId55"/>
    <p:sldId id="344" r:id="rId56"/>
    <p:sldId id="345" r:id="rId57"/>
    <p:sldId id="346" r:id="rId58"/>
    <p:sldId id="347" r:id="rId59"/>
    <p:sldId id="348" r:id="rId60"/>
    <p:sldId id="350" r:id="rId61"/>
    <p:sldId id="349" r:id="rId62"/>
    <p:sldId id="351" r:id="rId63"/>
    <p:sldId id="352" r:id="rId64"/>
    <p:sldId id="353" r:id="rId65"/>
    <p:sldId id="354" r:id="rId66"/>
    <p:sldId id="355" r:id="rId67"/>
    <p:sldId id="356" r:id="rId68"/>
    <p:sldId id="357" r:id="rId69"/>
    <p:sldId id="358" r:id="rId70"/>
    <p:sldId id="359" r:id="rId71"/>
    <p:sldId id="360" r:id="rId72"/>
    <p:sldId id="361" r:id="rId73"/>
    <p:sldId id="362" r:id="rId74"/>
    <p:sldId id="363" r:id="rId75"/>
    <p:sldId id="364" r:id="rId76"/>
    <p:sldId id="365" r:id="rId77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706E"/>
    <a:srgbClr val="B84542"/>
    <a:srgbClr val="BE8584"/>
    <a:srgbClr val="C88E8E"/>
    <a:srgbClr val="CC706E"/>
    <a:srgbClr val="C6605E"/>
    <a:srgbClr val="000000"/>
    <a:srgbClr val="FF7C80"/>
    <a:srgbClr val="FF99CC"/>
    <a:srgbClr val="FF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5401" autoAdjust="0"/>
  </p:normalViewPr>
  <p:slideViewPr>
    <p:cSldViewPr>
      <p:cViewPr>
        <p:scale>
          <a:sx n="100" d="100"/>
          <a:sy n="100" d="100"/>
        </p:scale>
        <p:origin x="1026" y="-5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-327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viewProps" Target="view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presProps" Target="presProps.xml"/><Relationship Id="rId8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D2F73-1354-41F8-8A1A-B66D9DC1F404}" type="datetimeFigureOut">
              <a:rPr lang="de-DE" smtClean="0"/>
              <a:pPr/>
              <a:t>23.11.2016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B28F5-E717-4F87-94DC-8403C5411D44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D2F73-1354-41F8-8A1A-B66D9DC1F404}" type="datetimeFigureOut">
              <a:rPr lang="de-DE" smtClean="0"/>
              <a:pPr/>
              <a:t>23.11.2016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B28F5-E717-4F87-94DC-8403C5411D44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D2F73-1354-41F8-8A1A-B66D9DC1F404}" type="datetimeFigureOut">
              <a:rPr lang="de-DE" smtClean="0"/>
              <a:pPr/>
              <a:t>23.11.2016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B28F5-E717-4F87-94DC-8403C5411D44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D2F73-1354-41F8-8A1A-B66D9DC1F404}" type="datetimeFigureOut">
              <a:rPr lang="de-DE" smtClean="0"/>
              <a:pPr/>
              <a:t>23.11.2016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B28F5-E717-4F87-94DC-8403C5411D44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D2F73-1354-41F8-8A1A-B66D9DC1F404}" type="datetimeFigureOut">
              <a:rPr lang="de-DE" smtClean="0"/>
              <a:pPr/>
              <a:t>23.11.2016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B28F5-E717-4F87-94DC-8403C5411D44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D2F73-1354-41F8-8A1A-B66D9DC1F404}" type="datetimeFigureOut">
              <a:rPr lang="de-DE" smtClean="0"/>
              <a:pPr/>
              <a:t>23.11.2016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B28F5-E717-4F87-94DC-8403C5411D44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D2F73-1354-41F8-8A1A-B66D9DC1F404}" type="datetimeFigureOut">
              <a:rPr lang="de-DE" smtClean="0"/>
              <a:pPr/>
              <a:t>23.11.2016</a:t>
            </a:fld>
            <a:endParaRPr lang="de-DE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B28F5-E717-4F87-94DC-8403C5411D44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D2F73-1354-41F8-8A1A-B66D9DC1F404}" type="datetimeFigureOut">
              <a:rPr lang="de-DE" smtClean="0"/>
              <a:pPr/>
              <a:t>23.11.2016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B28F5-E717-4F87-94DC-8403C5411D44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D2F73-1354-41F8-8A1A-B66D9DC1F404}" type="datetimeFigureOut">
              <a:rPr lang="de-DE" smtClean="0"/>
              <a:pPr/>
              <a:t>23.11.2016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B28F5-E717-4F87-94DC-8403C5411D44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D2F73-1354-41F8-8A1A-B66D9DC1F404}" type="datetimeFigureOut">
              <a:rPr lang="de-DE" smtClean="0"/>
              <a:pPr/>
              <a:t>23.11.2016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B28F5-E717-4F87-94DC-8403C5411D44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D2F73-1354-41F8-8A1A-B66D9DC1F404}" type="datetimeFigureOut">
              <a:rPr lang="de-DE" smtClean="0"/>
              <a:pPr/>
              <a:t>23.11.2016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B28F5-E717-4F87-94DC-8403C5411D44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D2F73-1354-41F8-8A1A-B66D9DC1F404}" type="datetimeFigureOut">
              <a:rPr lang="de-DE" smtClean="0"/>
              <a:pPr/>
              <a:t>23.11.2016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6B28F5-E717-4F87-94DC-8403C5411D44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gif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apier, Braun, Rosa, Handgemacht, Bütten, Textur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utout/>
                    </a14:imgEffect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37" y="404664"/>
            <a:ext cx="9144000" cy="619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hteck 11"/>
          <p:cNvSpPr/>
          <p:nvPr/>
        </p:nvSpPr>
        <p:spPr>
          <a:xfrm>
            <a:off x="13037" y="1031470"/>
            <a:ext cx="9117926" cy="478153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1" name="Textfeld 10"/>
          <p:cNvSpPr txBox="1"/>
          <p:nvPr/>
        </p:nvSpPr>
        <p:spPr>
          <a:xfrm>
            <a:off x="3610508" y="2615507"/>
            <a:ext cx="2603759" cy="1836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6800"/>
              </a:lnSpc>
            </a:pPr>
            <a:r>
              <a:rPr lang="de-DE" sz="10000" cap="all" spc="500" dirty="0">
                <a:latin typeface="War is Over" panose="02000500000000000000" pitchFamily="2" charset="0"/>
              </a:rPr>
              <a:t>neue</a:t>
            </a:r>
            <a:r>
              <a:rPr lang="de-DE" sz="9600" cap="all" dirty="0">
                <a:latin typeface="War is Over" panose="02000500000000000000" pitchFamily="2" charset="0"/>
              </a:rPr>
              <a:t> </a:t>
            </a:r>
          </a:p>
          <a:p>
            <a:pPr>
              <a:lnSpc>
                <a:spcPts val="6800"/>
              </a:lnSpc>
            </a:pPr>
            <a:r>
              <a:rPr lang="de-DE" sz="6900" cap="all" dirty="0">
                <a:latin typeface="War is Over" panose="02000500000000000000" pitchFamily="2" charset="0"/>
              </a:rPr>
              <a:t>Thesen</a:t>
            </a:r>
          </a:p>
        </p:txBody>
      </p:sp>
      <p:sp>
        <p:nvSpPr>
          <p:cNvPr id="15" name="Rechteck 14"/>
          <p:cNvSpPr/>
          <p:nvPr/>
        </p:nvSpPr>
        <p:spPr>
          <a:xfrm rot="16200000">
            <a:off x="1479563" y="4177780"/>
            <a:ext cx="562001" cy="303536"/>
          </a:xfrm>
          <a:prstGeom prst="rect">
            <a:avLst/>
          </a:prstGeom>
        </p:spPr>
        <p:txBody>
          <a:bodyPr wrap="square" lIns="252000" tIns="72000">
            <a:spAutoFit/>
          </a:bodyPr>
          <a:lstStyle/>
          <a:p>
            <a:r>
              <a:rPr lang="de-DE" sz="1200" kern="0" spc="20" dirty="0">
                <a:latin typeface="Good bye lullaby" panose="020B06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de-DE" sz="2000" kern="2600" spc="20" dirty="0">
              <a:latin typeface="Good bye lullaby" panose="020B06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5" name="Gruppieren 24"/>
          <p:cNvGrpSpPr/>
          <p:nvPr/>
        </p:nvGrpSpPr>
        <p:grpSpPr>
          <a:xfrm>
            <a:off x="6632546" y="2742828"/>
            <a:ext cx="653623" cy="1324938"/>
            <a:chOff x="5208665" y="2276872"/>
            <a:chExt cx="803495" cy="1719774"/>
          </a:xfrm>
        </p:grpSpPr>
        <p:grpSp>
          <p:nvGrpSpPr>
            <p:cNvPr id="27" name="Gruppieren 26"/>
            <p:cNvGrpSpPr/>
            <p:nvPr/>
          </p:nvGrpSpPr>
          <p:grpSpPr>
            <a:xfrm>
              <a:off x="5473907" y="2906751"/>
              <a:ext cx="273012" cy="269942"/>
              <a:chOff x="863924" y="3212976"/>
              <a:chExt cx="307082" cy="307082"/>
            </a:xfrm>
          </p:grpSpPr>
          <p:sp>
            <p:nvSpPr>
              <p:cNvPr id="28" name="Ellipse 27"/>
              <p:cNvSpPr/>
              <p:nvPr/>
            </p:nvSpPr>
            <p:spPr>
              <a:xfrm>
                <a:off x="863924" y="3212976"/>
                <a:ext cx="307082" cy="307082"/>
              </a:xfrm>
              <a:prstGeom prst="ellipse">
                <a:avLst/>
              </a:prstGeom>
              <a:noFill/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cxnSp>
            <p:nvCxnSpPr>
              <p:cNvPr id="30" name="Gerader Verbinder 29"/>
              <p:cNvCxnSpPr/>
              <p:nvPr/>
            </p:nvCxnSpPr>
            <p:spPr>
              <a:xfrm flipV="1">
                <a:off x="1017465" y="3279974"/>
                <a:ext cx="0" cy="91007"/>
              </a:xfrm>
              <a:prstGeom prst="line">
                <a:avLst/>
              </a:prstGeom>
              <a:ln w="1270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2" name="Gerader Verbinder 31"/>
              <p:cNvCxnSpPr/>
              <p:nvPr/>
            </p:nvCxnSpPr>
            <p:spPr>
              <a:xfrm flipH="1" flipV="1">
                <a:off x="966844" y="3251993"/>
                <a:ext cx="48534" cy="115319"/>
              </a:xfrm>
              <a:prstGeom prst="line">
                <a:avLst/>
              </a:prstGeom>
              <a:ln w="1270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33" name="Gruppieren 32"/>
            <p:cNvGrpSpPr/>
            <p:nvPr/>
          </p:nvGrpSpPr>
          <p:grpSpPr>
            <a:xfrm>
              <a:off x="5478135" y="3616801"/>
              <a:ext cx="264555" cy="376826"/>
              <a:chOff x="868680" y="4414420"/>
              <a:chExt cx="297570" cy="428672"/>
            </a:xfrm>
          </p:grpSpPr>
          <p:sp>
            <p:nvSpPr>
              <p:cNvPr id="37" name="Flussdiagramm: Verzögerung 36"/>
              <p:cNvSpPr/>
              <p:nvPr/>
            </p:nvSpPr>
            <p:spPr>
              <a:xfrm rot="16200000">
                <a:off x="803129" y="4479971"/>
                <a:ext cx="428672" cy="297570"/>
              </a:xfrm>
              <a:prstGeom prst="flowChartDelay">
                <a:avLst/>
              </a:prstGeom>
              <a:noFill/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grpSp>
            <p:nvGrpSpPr>
              <p:cNvPr id="38" name="Gruppieren 37"/>
              <p:cNvGrpSpPr/>
              <p:nvPr/>
            </p:nvGrpSpPr>
            <p:grpSpPr>
              <a:xfrm>
                <a:off x="954534" y="4538714"/>
                <a:ext cx="130921" cy="170936"/>
                <a:chOff x="965167" y="4543575"/>
                <a:chExt cx="130921" cy="170936"/>
              </a:xfrm>
            </p:grpSpPr>
            <p:sp>
              <p:nvSpPr>
                <p:cNvPr id="39" name="Rechteck: gefaltete Ecke 38"/>
                <p:cNvSpPr/>
                <p:nvPr/>
              </p:nvSpPr>
              <p:spPr>
                <a:xfrm>
                  <a:off x="965167" y="4543575"/>
                  <a:ext cx="130921" cy="170936"/>
                </a:xfrm>
                <a:prstGeom prst="foldedCorner">
                  <a:avLst/>
                </a:prstGeom>
                <a:noFill/>
                <a:ln w="6350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 dirty="0"/>
                </a:p>
              </p:txBody>
            </p:sp>
            <p:cxnSp>
              <p:nvCxnSpPr>
                <p:cNvPr id="40" name="Gerader Verbinder 39"/>
                <p:cNvCxnSpPr/>
                <p:nvPr/>
              </p:nvCxnSpPr>
              <p:spPr>
                <a:xfrm>
                  <a:off x="977083" y="4581385"/>
                  <a:ext cx="86243" cy="911"/>
                </a:xfrm>
                <a:prstGeom prst="line">
                  <a:avLst/>
                </a:prstGeom>
                <a:ln w="3175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Gerader Verbinder 40"/>
                <p:cNvCxnSpPr/>
                <p:nvPr/>
              </p:nvCxnSpPr>
              <p:spPr>
                <a:xfrm>
                  <a:off x="983535" y="4611667"/>
                  <a:ext cx="86243" cy="911"/>
                </a:xfrm>
                <a:prstGeom prst="line">
                  <a:avLst/>
                </a:prstGeom>
                <a:ln w="3175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Gerader Verbinder 41"/>
                <p:cNvCxnSpPr/>
                <p:nvPr/>
              </p:nvCxnSpPr>
              <p:spPr>
                <a:xfrm>
                  <a:off x="984030" y="4638970"/>
                  <a:ext cx="86243" cy="911"/>
                </a:xfrm>
                <a:prstGeom prst="line">
                  <a:avLst/>
                </a:prstGeom>
                <a:ln w="3175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" name="Gerader Verbinder 42"/>
                <p:cNvCxnSpPr/>
                <p:nvPr/>
              </p:nvCxnSpPr>
              <p:spPr>
                <a:xfrm>
                  <a:off x="978571" y="4672229"/>
                  <a:ext cx="86243" cy="911"/>
                </a:xfrm>
                <a:prstGeom prst="line">
                  <a:avLst/>
                </a:prstGeom>
                <a:ln w="3175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44" name="Pfeil: nach oben 43"/>
            <p:cNvSpPr/>
            <p:nvPr/>
          </p:nvSpPr>
          <p:spPr>
            <a:xfrm>
              <a:off x="5208665" y="2276872"/>
              <a:ext cx="803495" cy="1719774"/>
            </a:xfrm>
            <a:prstGeom prst="upArrow">
              <a:avLst>
                <a:gd name="adj1" fmla="val 75690"/>
                <a:gd name="adj2" fmla="val 69205"/>
              </a:avLst>
            </a:prstGeom>
            <a:noFill/>
            <a:ln w="28575">
              <a:solidFill>
                <a:schemeClr val="tx1">
                  <a:lumMod val="75000"/>
                  <a:lumOff val="2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</p:grpSp>
      <p:sp>
        <p:nvSpPr>
          <p:cNvPr id="17" name="Textfeld 16"/>
          <p:cNvSpPr txBox="1"/>
          <p:nvPr/>
        </p:nvSpPr>
        <p:spPr>
          <a:xfrm>
            <a:off x="1429131" y="1964457"/>
            <a:ext cx="2550520" cy="29392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8000" cap="all" dirty="0">
                <a:solidFill>
                  <a:schemeClr val="accent2">
                    <a:lumMod val="75000"/>
                  </a:schemeClr>
                </a:solidFill>
                <a:latin typeface="War is Over" panose="02000500000000000000" pitchFamily="2" charset="0"/>
              </a:rPr>
              <a:t>95</a:t>
            </a:r>
            <a:endParaRPr lang="de-DE" sz="18000" dirty="0"/>
          </a:p>
        </p:txBody>
      </p:sp>
      <p:sp>
        <p:nvSpPr>
          <p:cNvPr id="45" name="Rechteck 44"/>
          <p:cNvSpPr/>
          <p:nvPr/>
        </p:nvSpPr>
        <p:spPr>
          <a:xfrm>
            <a:off x="1314976" y="4233686"/>
            <a:ext cx="6258627" cy="442035"/>
          </a:xfrm>
          <a:prstGeom prst="rect">
            <a:avLst/>
          </a:prstGeom>
        </p:spPr>
        <p:txBody>
          <a:bodyPr wrap="square" lIns="252000" tIns="72000">
            <a:spAutoFit/>
          </a:bodyPr>
          <a:lstStyle/>
          <a:p>
            <a:r>
              <a:rPr lang="de-DE" sz="2100" kern="0" dirty="0">
                <a:latin typeface="Good bye lullaby" panose="020B06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de-DE" sz="2000" kern="0" dirty="0">
                <a:latin typeface="Good bye lullaby" panose="020B06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de-DE" sz="2100" kern="0" dirty="0">
                <a:latin typeface="Good bye lullaby" panose="020B06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de-DE" kern="0" dirty="0">
                <a:latin typeface="Good bye lullaby" panose="020B06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100" kern="0" dirty="0">
                <a:latin typeface="Good bye lullaby" panose="020B06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DIE</a:t>
            </a:r>
            <a:r>
              <a:rPr lang="de-DE" kern="0" dirty="0">
                <a:latin typeface="Good bye lullaby" panose="020B06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100" kern="0" dirty="0">
                <a:latin typeface="Good bye lullaby" panose="020B06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REFORMATION</a:t>
            </a:r>
            <a:r>
              <a:rPr lang="de-DE" kern="0" dirty="0">
                <a:latin typeface="Good bye lullaby" panose="020B06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100" kern="0" dirty="0">
                <a:latin typeface="Good bye lullaby" panose="020B06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DER</a:t>
            </a:r>
            <a:r>
              <a:rPr lang="de-DE" kern="0" dirty="0">
                <a:latin typeface="Good bye lullaby" panose="020B06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100" kern="0" dirty="0">
                <a:latin typeface="Good bye lullaby" panose="020B06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KIRCHE</a:t>
            </a:r>
            <a:endParaRPr lang="de-DE" sz="2100" kern="2600" dirty="0">
              <a:latin typeface="Good bye lullaby" panose="020B06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6" name="Rechteck 45"/>
          <p:cNvSpPr/>
          <p:nvPr/>
        </p:nvSpPr>
        <p:spPr>
          <a:xfrm>
            <a:off x="6309880" y="2125668"/>
            <a:ext cx="1358464" cy="5970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</a:pPr>
            <a:r>
              <a:rPr lang="de-DE" sz="700" kern="0" spc="-40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de-DE" sz="1400" b="1" kern="0" spc="-3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80000"/>
              </a:lnSpc>
            </a:pPr>
            <a:r>
              <a:rPr lang="de-DE" sz="3400" b="1" kern="0" spc="-100" dirty="0">
                <a:solidFill>
                  <a:schemeClr val="accent2">
                    <a:lumMod val="75000"/>
                  </a:schemeClr>
                </a:solidFill>
                <a:latin typeface="Good bye lullaby" panose="020B06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2017</a:t>
            </a:r>
          </a:p>
        </p:txBody>
      </p:sp>
      <p:sp>
        <p:nvSpPr>
          <p:cNvPr id="47" name="Rechteck 46"/>
          <p:cNvSpPr/>
          <p:nvPr/>
        </p:nvSpPr>
        <p:spPr>
          <a:xfrm>
            <a:off x="6274409" y="4147751"/>
            <a:ext cx="1358464" cy="5970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</a:pPr>
            <a:r>
              <a:rPr lang="de-DE" sz="700" kern="0" spc="-40" dirty="0">
                <a:latin typeface="Good bye lullaby" panose="020B06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endParaRPr lang="de-DE" sz="1400" kern="0" spc="-30" dirty="0">
              <a:solidFill>
                <a:schemeClr val="tx1">
                  <a:lumMod val="50000"/>
                  <a:lumOff val="50000"/>
                </a:schemeClr>
              </a:solidFill>
              <a:latin typeface="Good bye lullaby" panose="020B06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80000"/>
              </a:lnSpc>
            </a:pPr>
            <a:r>
              <a:rPr lang="de-DE" sz="3400" b="1" kern="0" spc="-100" dirty="0">
                <a:solidFill>
                  <a:srgbClr val="B2706E"/>
                </a:solidFill>
                <a:latin typeface="Good bye lullaby" panose="020B06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1517</a:t>
            </a:r>
          </a:p>
        </p:txBody>
      </p:sp>
      <p:cxnSp>
        <p:nvCxnSpPr>
          <p:cNvPr id="49" name="Gerader Verbinder 48"/>
          <p:cNvCxnSpPr/>
          <p:nvPr/>
        </p:nvCxnSpPr>
        <p:spPr>
          <a:xfrm>
            <a:off x="6211408" y="2241973"/>
            <a:ext cx="0" cy="237626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Grafik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2781" y="5229200"/>
            <a:ext cx="1518624" cy="5268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77288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apier, Braun, Rosa, Handgemacht, Bütten, Textur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utout/>
                    </a14:imgEffect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2" y="404961"/>
            <a:ext cx="9144000" cy="619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feld 7"/>
          <p:cNvSpPr txBox="1"/>
          <p:nvPr/>
        </p:nvSpPr>
        <p:spPr>
          <a:xfrm rot="16200000">
            <a:off x="-410355" y="2772812"/>
            <a:ext cx="443775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0" kern="1400" cap="all" spc="-510" dirty="0">
                <a:latin typeface="War is Over" panose="02000500000000000000" pitchFamily="2" charset="0"/>
              </a:rPr>
              <a:t>-----------</a:t>
            </a:r>
          </a:p>
        </p:txBody>
      </p:sp>
      <p:sp>
        <p:nvSpPr>
          <p:cNvPr id="12" name="Rechteck 11"/>
          <p:cNvSpPr/>
          <p:nvPr/>
        </p:nvSpPr>
        <p:spPr>
          <a:xfrm>
            <a:off x="13037" y="1031470"/>
            <a:ext cx="9117926" cy="478153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1" name="Textfeld 10"/>
          <p:cNvSpPr txBox="1"/>
          <p:nvPr/>
        </p:nvSpPr>
        <p:spPr>
          <a:xfrm rot="16200000">
            <a:off x="-661139" y="3204582"/>
            <a:ext cx="3448380" cy="13388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100" cap="all" dirty="0">
                <a:latin typeface="War is Over" panose="02000500000000000000" pitchFamily="2" charset="0"/>
              </a:rPr>
              <a:t>These</a:t>
            </a:r>
            <a:r>
              <a:rPr lang="de-DE" sz="4000" cap="all" dirty="0">
                <a:latin typeface="War is Over" panose="02000500000000000000" pitchFamily="2" charset="0"/>
              </a:rPr>
              <a:t> </a:t>
            </a:r>
            <a:r>
              <a:rPr lang="de-DE" sz="8100" cap="all" dirty="0">
                <a:solidFill>
                  <a:schemeClr val="accent2">
                    <a:lumMod val="75000"/>
                  </a:schemeClr>
                </a:solidFill>
                <a:latin typeface="War is Over" panose="02000500000000000000" pitchFamily="2" charset="0"/>
              </a:rPr>
              <a:t>87</a:t>
            </a:r>
          </a:p>
        </p:txBody>
      </p:sp>
      <p:sp>
        <p:nvSpPr>
          <p:cNvPr id="3" name="Rechteck 2"/>
          <p:cNvSpPr/>
          <p:nvPr/>
        </p:nvSpPr>
        <p:spPr>
          <a:xfrm>
            <a:off x="2127460" y="2454101"/>
            <a:ext cx="6160429" cy="2765748"/>
          </a:xfrm>
          <a:prstGeom prst="rect">
            <a:avLst/>
          </a:prstGeom>
        </p:spPr>
        <p:txBody>
          <a:bodyPr wrap="square" lIns="252000" tIns="72000">
            <a:spAutoFit/>
          </a:bodyPr>
          <a:lstStyle/>
          <a:p>
            <a:r>
              <a:rPr lang="de-DE" sz="4300" kern="0" spc="20" dirty="0">
                <a:latin typeface="Good bye lullaby" panose="020B06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Gemeinde braucht Kleingruppen, in denen authentisch das Leben geteilt wird!</a:t>
            </a:r>
            <a:endParaRPr lang="de-DE" sz="4300" kern="2600" spc="20" dirty="0">
              <a:latin typeface="Good bye lullaby" panose="020B06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420500" y="1519972"/>
            <a:ext cx="833112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0" cap="all" spc="-500" dirty="0">
                <a:latin typeface="War is Over" panose="02000500000000000000" pitchFamily="2" charset="0"/>
              </a:rPr>
              <a:t>---------------------</a:t>
            </a:r>
          </a:p>
        </p:txBody>
      </p:sp>
      <p:sp>
        <p:nvSpPr>
          <p:cNvPr id="13" name="Rechteck 12"/>
          <p:cNvSpPr/>
          <p:nvPr/>
        </p:nvSpPr>
        <p:spPr>
          <a:xfrm>
            <a:off x="2285969" y="1260308"/>
            <a:ext cx="6546452" cy="72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200"/>
              </a:spcAft>
            </a:pPr>
            <a:r>
              <a:rPr lang="de-DE" sz="3600" kern="0" dirty="0">
                <a:solidFill>
                  <a:schemeClr val="accent2">
                    <a:lumMod val="75000"/>
                  </a:schemeClr>
                </a:solidFill>
                <a:latin typeface="Good bye lullaby" panose="020B06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KIRCHE UND GEMEINDE</a:t>
            </a:r>
          </a:p>
        </p:txBody>
      </p:sp>
      <p:sp>
        <p:nvSpPr>
          <p:cNvPr id="14" name="Rechteck 13"/>
          <p:cNvSpPr/>
          <p:nvPr/>
        </p:nvSpPr>
        <p:spPr>
          <a:xfrm>
            <a:off x="328057" y="1280105"/>
            <a:ext cx="1358464" cy="6832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</a:pPr>
            <a:r>
              <a:rPr lang="de-DE" sz="700" kern="0" spc="-40" dirty="0">
                <a:latin typeface="Good bye lullaby" panose="020B06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1400" kern="0" spc="-30" dirty="0">
                <a:latin typeface="Good bye lullaby" panose="020B06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Reformation</a:t>
            </a:r>
          </a:p>
          <a:p>
            <a:pPr algn="ctr">
              <a:lnSpc>
                <a:spcPct val="80000"/>
              </a:lnSpc>
            </a:pPr>
            <a:r>
              <a:rPr lang="de-DE" sz="3400" b="1" kern="0" spc="-100" dirty="0">
                <a:solidFill>
                  <a:schemeClr val="accent2">
                    <a:lumMod val="75000"/>
                  </a:schemeClr>
                </a:solidFill>
                <a:latin typeface="Good bye lullaby" panose="020B06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2017</a:t>
            </a:r>
          </a:p>
        </p:txBody>
      </p:sp>
    </p:spTree>
    <p:extLst>
      <p:ext uri="{BB962C8B-B14F-4D97-AF65-F5344CB8AC3E}">
        <p14:creationId xmlns:p14="http://schemas.microsoft.com/office/powerpoint/2010/main" val="30377841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apier, Braun, Rosa, Handgemacht, Bütten, Textur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utout/>
                    </a14:imgEffect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2" y="404961"/>
            <a:ext cx="9144000" cy="619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feld 7"/>
          <p:cNvSpPr txBox="1"/>
          <p:nvPr/>
        </p:nvSpPr>
        <p:spPr>
          <a:xfrm rot="16200000">
            <a:off x="-410355" y="2772812"/>
            <a:ext cx="443775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0" kern="1400" cap="all" spc="-510" dirty="0">
                <a:latin typeface="War is Over" panose="02000500000000000000" pitchFamily="2" charset="0"/>
              </a:rPr>
              <a:t>-----------</a:t>
            </a:r>
          </a:p>
        </p:txBody>
      </p:sp>
      <p:sp>
        <p:nvSpPr>
          <p:cNvPr id="12" name="Rechteck 11"/>
          <p:cNvSpPr/>
          <p:nvPr/>
        </p:nvSpPr>
        <p:spPr>
          <a:xfrm>
            <a:off x="13037" y="1031470"/>
            <a:ext cx="9117926" cy="478153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1" name="Textfeld 10"/>
          <p:cNvSpPr txBox="1"/>
          <p:nvPr/>
        </p:nvSpPr>
        <p:spPr>
          <a:xfrm rot="16200000">
            <a:off x="-624270" y="3204582"/>
            <a:ext cx="3374642" cy="13388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100" cap="all" dirty="0">
                <a:latin typeface="War is Over" panose="02000500000000000000" pitchFamily="2" charset="0"/>
              </a:rPr>
              <a:t>These</a:t>
            </a:r>
            <a:r>
              <a:rPr lang="de-DE" sz="4000" cap="all" dirty="0">
                <a:latin typeface="War is Over" panose="02000500000000000000" pitchFamily="2" charset="0"/>
              </a:rPr>
              <a:t> </a:t>
            </a:r>
            <a:r>
              <a:rPr lang="de-DE" sz="8100" cap="all" dirty="0">
                <a:solidFill>
                  <a:schemeClr val="accent2">
                    <a:lumMod val="75000"/>
                  </a:schemeClr>
                </a:solidFill>
                <a:latin typeface="War is Over" panose="02000500000000000000" pitchFamily="2" charset="0"/>
              </a:rPr>
              <a:t>86</a:t>
            </a:r>
          </a:p>
        </p:txBody>
      </p:sp>
      <p:sp>
        <p:nvSpPr>
          <p:cNvPr id="3" name="Rechteck 2"/>
          <p:cNvSpPr/>
          <p:nvPr/>
        </p:nvSpPr>
        <p:spPr>
          <a:xfrm>
            <a:off x="2619568" y="2708920"/>
            <a:ext cx="4460764" cy="2104028"/>
          </a:xfrm>
          <a:prstGeom prst="rect">
            <a:avLst/>
          </a:prstGeom>
        </p:spPr>
        <p:txBody>
          <a:bodyPr wrap="square" lIns="252000" tIns="72000">
            <a:spAutoFit/>
          </a:bodyPr>
          <a:lstStyle/>
          <a:p>
            <a:r>
              <a:rPr lang="de-DE" sz="4300" kern="0" spc="20" dirty="0">
                <a:latin typeface="Good bye lullaby" panose="020B06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Gott und nicht das Geld muss die Kirche leiten</a:t>
            </a:r>
            <a:endParaRPr lang="de-DE" sz="4300" kern="2600" spc="20" dirty="0">
              <a:latin typeface="Good bye lullaby" panose="020B06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420500" y="1519972"/>
            <a:ext cx="833112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0" cap="all" spc="-500" dirty="0">
                <a:latin typeface="War is Over" panose="02000500000000000000" pitchFamily="2" charset="0"/>
              </a:rPr>
              <a:t>---------------------</a:t>
            </a:r>
          </a:p>
        </p:txBody>
      </p:sp>
      <p:sp>
        <p:nvSpPr>
          <p:cNvPr id="13" name="Rechteck 12"/>
          <p:cNvSpPr/>
          <p:nvPr/>
        </p:nvSpPr>
        <p:spPr>
          <a:xfrm>
            <a:off x="2778076" y="1260308"/>
            <a:ext cx="6546452" cy="72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200"/>
              </a:spcAft>
            </a:pPr>
            <a:r>
              <a:rPr lang="de-DE" sz="3600" kern="0" dirty="0">
                <a:solidFill>
                  <a:schemeClr val="accent2">
                    <a:lumMod val="75000"/>
                  </a:schemeClr>
                </a:solidFill>
                <a:latin typeface="Good bye lullaby" panose="020B06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KIRCHE UND GELD</a:t>
            </a:r>
          </a:p>
        </p:txBody>
      </p:sp>
      <p:sp>
        <p:nvSpPr>
          <p:cNvPr id="14" name="Rechteck 13"/>
          <p:cNvSpPr/>
          <p:nvPr/>
        </p:nvSpPr>
        <p:spPr>
          <a:xfrm>
            <a:off x="328057" y="1280105"/>
            <a:ext cx="1358464" cy="6832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</a:pPr>
            <a:r>
              <a:rPr lang="de-DE" sz="700" kern="0" spc="-40" dirty="0">
                <a:latin typeface="Good bye lullaby" panose="020B06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1400" kern="0" spc="-30" dirty="0">
                <a:latin typeface="Good bye lullaby" panose="020B06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Reformation</a:t>
            </a:r>
          </a:p>
          <a:p>
            <a:pPr algn="ctr">
              <a:lnSpc>
                <a:spcPct val="80000"/>
              </a:lnSpc>
            </a:pPr>
            <a:r>
              <a:rPr lang="de-DE" sz="3400" b="1" kern="0" spc="-100" dirty="0">
                <a:solidFill>
                  <a:schemeClr val="accent2">
                    <a:lumMod val="75000"/>
                  </a:schemeClr>
                </a:solidFill>
                <a:latin typeface="Good bye lullaby" panose="020B06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2017</a:t>
            </a:r>
          </a:p>
        </p:txBody>
      </p:sp>
    </p:spTree>
    <p:extLst>
      <p:ext uri="{BB962C8B-B14F-4D97-AF65-F5344CB8AC3E}">
        <p14:creationId xmlns:p14="http://schemas.microsoft.com/office/powerpoint/2010/main" val="8127417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apier, Braun, Rosa, Handgemacht, Bütten, Textur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utout/>
                    </a14:imgEffect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2" y="404961"/>
            <a:ext cx="9144000" cy="619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feld 7"/>
          <p:cNvSpPr txBox="1"/>
          <p:nvPr/>
        </p:nvSpPr>
        <p:spPr>
          <a:xfrm rot="16200000">
            <a:off x="-410355" y="2772812"/>
            <a:ext cx="443775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0" kern="1400" cap="all" spc="-510" dirty="0">
                <a:latin typeface="War is Over" panose="02000500000000000000" pitchFamily="2" charset="0"/>
              </a:rPr>
              <a:t>-----------</a:t>
            </a:r>
          </a:p>
        </p:txBody>
      </p:sp>
      <p:sp>
        <p:nvSpPr>
          <p:cNvPr id="12" name="Rechteck 11"/>
          <p:cNvSpPr/>
          <p:nvPr/>
        </p:nvSpPr>
        <p:spPr>
          <a:xfrm>
            <a:off x="13037" y="1031470"/>
            <a:ext cx="9117926" cy="478153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1" name="Textfeld 10"/>
          <p:cNvSpPr txBox="1"/>
          <p:nvPr/>
        </p:nvSpPr>
        <p:spPr>
          <a:xfrm rot="16200000">
            <a:off x="-622667" y="3204582"/>
            <a:ext cx="3371436" cy="13388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100" cap="all" dirty="0">
                <a:latin typeface="War is Over" panose="02000500000000000000" pitchFamily="2" charset="0"/>
              </a:rPr>
              <a:t>These</a:t>
            </a:r>
            <a:r>
              <a:rPr lang="de-DE" sz="4000" cap="all" dirty="0">
                <a:latin typeface="War is Over" panose="02000500000000000000" pitchFamily="2" charset="0"/>
              </a:rPr>
              <a:t> </a:t>
            </a:r>
            <a:r>
              <a:rPr lang="de-DE" sz="8100" cap="all" dirty="0">
                <a:solidFill>
                  <a:schemeClr val="accent2">
                    <a:lumMod val="75000"/>
                  </a:schemeClr>
                </a:solidFill>
                <a:latin typeface="War is Over" panose="02000500000000000000" pitchFamily="2" charset="0"/>
              </a:rPr>
              <a:t>85</a:t>
            </a:r>
          </a:p>
        </p:txBody>
      </p:sp>
      <p:sp>
        <p:nvSpPr>
          <p:cNvPr id="3" name="Rechteck 2"/>
          <p:cNvSpPr/>
          <p:nvPr/>
        </p:nvSpPr>
        <p:spPr>
          <a:xfrm>
            <a:off x="2483768" y="2535460"/>
            <a:ext cx="5264800" cy="2765748"/>
          </a:xfrm>
          <a:prstGeom prst="rect">
            <a:avLst/>
          </a:prstGeom>
        </p:spPr>
        <p:txBody>
          <a:bodyPr wrap="square" lIns="252000" tIns="72000">
            <a:spAutoFit/>
          </a:bodyPr>
          <a:lstStyle/>
          <a:p>
            <a:r>
              <a:rPr lang="de-DE" sz="4300" kern="0" spc="20" dirty="0">
                <a:latin typeface="Good bye lullaby" panose="020B06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Die Kirche muss lernen, frohlich zu geben und Gott zu vertrauen</a:t>
            </a:r>
            <a:endParaRPr lang="de-DE" sz="4300" kern="2600" spc="20" dirty="0">
              <a:latin typeface="Good bye lullaby" panose="020B06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420500" y="1519972"/>
            <a:ext cx="833112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0" cap="all" spc="-500" dirty="0">
                <a:latin typeface="War is Over" panose="02000500000000000000" pitchFamily="2" charset="0"/>
              </a:rPr>
              <a:t>---------------------</a:t>
            </a:r>
          </a:p>
        </p:txBody>
      </p:sp>
      <p:sp>
        <p:nvSpPr>
          <p:cNvPr id="13" name="Rechteck 12"/>
          <p:cNvSpPr/>
          <p:nvPr/>
        </p:nvSpPr>
        <p:spPr>
          <a:xfrm>
            <a:off x="2642276" y="1260308"/>
            <a:ext cx="5602132" cy="72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200"/>
              </a:spcAft>
            </a:pPr>
            <a:r>
              <a:rPr lang="de-DE" sz="3600" kern="0" dirty="0">
                <a:solidFill>
                  <a:schemeClr val="accent2">
                    <a:lumMod val="75000"/>
                  </a:schemeClr>
                </a:solidFill>
                <a:latin typeface="Good bye lullaby" panose="020B06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KIRCHE UND GELD</a:t>
            </a:r>
          </a:p>
        </p:txBody>
      </p:sp>
      <p:sp>
        <p:nvSpPr>
          <p:cNvPr id="14" name="Rechteck 13"/>
          <p:cNvSpPr/>
          <p:nvPr/>
        </p:nvSpPr>
        <p:spPr>
          <a:xfrm>
            <a:off x="328057" y="1280105"/>
            <a:ext cx="1358464" cy="6832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</a:pPr>
            <a:r>
              <a:rPr lang="de-DE" sz="700" kern="0" spc="-40" dirty="0">
                <a:latin typeface="Good bye lullaby" panose="020B06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1400" kern="0" spc="-30" dirty="0">
                <a:latin typeface="Good bye lullaby" panose="020B06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Reformation</a:t>
            </a:r>
          </a:p>
          <a:p>
            <a:pPr algn="ctr">
              <a:lnSpc>
                <a:spcPct val="80000"/>
              </a:lnSpc>
            </a:pPr>
            <a:r>
              <a:rPr lang="de-DE" sz="3400" b="1" kern="0" spc="-100" dirty="0">
                <a:solidFill>
                  <a:schemeClr val="accent2">
                    <a:lumMod val="75000"/>
                  </a:schemeClr>
                </a:solidFill>
                <a:latin typeface="Good bye lullaby" panose="020B06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2017</a:t>
            </a:r>
          </a:p>
        </p:txBody>
      </p:sp>
      <p:sp>
        <p:nvSpPr>
          <p:cNvPr id="10" name="Rechteck 9"/>
          <p:cNvSpPr/>
          <p:nvPr/>
        </p:nvSpPr>
        <p:spPr>
          <a:xfrm rot="5400000">
            <a:off x="4765918" y="3158971"/>
            <a:ext cx="630163" cy="549757"/>
          </a:xfrm>
          <a:prstGeom prst="rect">
            <a:avLst/>
          </a:prstGeom>
        </p:spPr>
        <p:txBody>
          <a:bodyPr wrap="square" lIns="252000" tIns="72000">
            <a:spAutoFit/>
          </a:bodyPr>
          <a:lstStyle/>
          <a:p>
            <a:r>
              <a:rPr lang="de-DE" sz="2800" kern="0" spc="20" dirty="0">
                <a:latin typeface="Good bye lullaby" panose="020B06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de-DE" sz="2800" kern="2600" spc="20" dirty="0">
              <a:latin typeface="Good bye lullaby" panose="020B06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04665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apier, Braun, Rosa, Handgemacht, Bütten, Textur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utout/>
                    </a14:imgEffect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2" y="404961"/>
            <a:ext cx="9144000" cy="619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feld 7"/>
          <p:cNvSpPr txBox="1"/>
          <p:nvPr/>
        </p:nvSpPr>
        <p:spPr>
          <a:xfrm rot="16200000">
            <a:off x="-410355" y="2772812"/>
            <a:ext cx="443775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0" kern="1400" cap="all" spc="-510" dirty="0">
                <a:latin typeface="War is Over" panose="02000500000000000000" pitchFamily="2" charset="0"/>
              </a:rPr>
              <a:t>-----------</a:t>
            </a:r>
          </a:p>
        </p:txBody>
      </p:sp>
      <p:sp>
        <p:nvSpPr>
          <p:cNvPr id="12" name="Rechteck 11"/>
          <p:cNvSpPr/>
          <p:nvPr/>
        </p:nvSpPr>
        <p:spPr>
          <a:xfrm>
            <a:off x="13037" y="1031470"/>
            <a:ext cx="9117926" cy="478153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1" name="Textfeld 10"/>
          <p:cNvSpPr txBox="1"/>
          <p:nvPr/>
        </p:nvSpPr>
        <p:spPr>
          <a:xfrm rot="16200000">
            <a:off x="-645910" y="3204582"/>
            <a:ext cx="3417923" cy="13388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100" cap="all" dirty="0">
                <a:latin typeface="War is Over" panose="02000500000000000000" pitchFamily="2" charset="0"/>
              </a:rPr>
              <a:t>These</a:t>
            </a:r>
            <a:r>
              <a:rPr lang="de-DE" sz="4000" cap="all" dirty="0">
                <a:latin typeface="War is Over" panose="02000500000000000000" pitchFamily="2" charset="0"/>
              </a:rPr>
              <a:t> </a:t>
            </a:r>
            <a:r>
              <a:rPr lang="de-DE" sz="8100" cap="all" dirty="0">
                <a:solidFill>
                  <a:schemeClr val="accent2">
                    <a:lumMod val="75000"/>
                  </a:schemeClr>
                </a:solidFill>
                <a:latin typeface="War is Over" panose="02000500000000000000" pitchFamily="2" charset="0"/>
              </a:rPr>
              <a:t>84</a:t>
            </a:r>
          </a:p>
        </p:txBody>
      </p:sp>
      <p:sp>
        <p:nvSpPr>
          <p:cNvPr id="3" name="Rechteck 2"/>
          <p:cNvSpPr/>
          <p:nvPr/>
        </p:nvSpPr>
        <p:spPr>
          <a:xfrm>
            <a:off x="2058469" y="2535460"/>
            <a:ext cx="6401964" cy="2765748"/>
          </a:xfrm>
          <a:prstGeom prst="rect">
            <a:avLst/>
          </a:prstGeom>
        </p:spPr>
        <p:txBody>
          <a:bodyPr wrap="square" lIns="252000" tIns="72000">
            <a:spAutoFit/>
          </a:bodyPr>
          <a:lstStyle/>
          <a:p>
            <a:r>
              <a:rPr lang="de-DE" sz="4300" kern="0" spc="20" dirty="0">
                <a:latin typeface="Good bye lullaby" panose="020B06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Die Kirche muss beachten, dass der Staat einen vollig anderen Auftrag hat als sie selbst</a:t>
            </a:r>
            <a:endParaRPr lang="de-DE" sz="4300" kern="2600" spc="20" dirty="0">
              <a:latin typeface="Good bye lullaby" panose="020B06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420500" y="1519972"/>
            <a:ext cx="833112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0" cap="all" spc="-500" dirty="0">
                <a:latin typeface="War is Over" panose="02000500000000000000" pitchFamily="2" charset="0"/>
              </a:rPr>
              <a:t>---------------------</a:t>
            </a:r>
          </a:p>
        </p:txBody>
      </p:sp>
      <p:sp>
        <p:nvSpPr>
          <p:cNvPr id="13" name="Rechteck 12"/>
          <p:cNvSpPr/>
          <p:nvPr/>
        </p:nvSpPr>
        <p:spPr>
          <a:xfrm>
            <a:off x="2216977" y="1260308"/>
            <a:ext cx="5602132" cy="72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200"/>
              </a:spcAft>
            </a:pPr>
            <a:r>
              <a:rPr lang="de-DE" sz="3600" kern="0" dirty="0">
                <a:solidFill>
                  <a:schemeClr val="accent2">
                    <a:lumMod val="75000"/>
                  </a:schemeClr>
                </a:solidFill>
                <a:latin typeface="Good bye lullaby" panose="020B06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KIRCHE UND STAAT</a:t>
            </a:r>
          </a:p>
        </p:txBody>
      </p:sp>
      <p:sp>
        <p:nvSpPr>
          <p:cNvPr id="14" name="Rechteck 13"/>
          <p:cNvSpPr/>
          <p:nvPr/>
        </p:nvSpPr>
        <p:spPr>
          <a:xfrm>
            <a:off x="328057" y="1280105"/>
            <a:ext cx="1358464" cy="6832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</a:pPr>
            <a:r>
              <a:rPr lang="de-DE" sz="700" kern="0" spc="-40" dirty="0">
                <a:latin typeface="Good bye lullaby" panose="020B06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1400" kern="0" spc="-30" dirty="0">
                <a:latin typeface="Good bye lullaby" panose="020B06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Reformation</a:t>
            </a:r>
          </a:p>
          <a:p>
            <a:pPr algn="ctr">
              <a:lnSpc>
                <a:spcPct val="80000"/>
              </a:lnSpc>
            </a:pPr>
            <a:r>
              <a:rPr lang="de-DE" sz="3400" b="1" kern="0" spc="-100" dirty="0">
                <a:solidFill>
                  <a:schemeClr val="accent2">
                    <a:lumMod val="75000"/>
                  </a:schemeClr>
                </a:solidFill>
                <a:latin typeface="Good bye lullaby" panose="020B06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2017</a:t>
            </a:r>
          </a:p>
        </p:txBody>
      </p:sp>
      <p:sp>
        <p:nvSpPr>
          <p:cNvPr id="10" name="Rechteck 9"/>
          <p:cNvSpPr/>
          <p:nvPr/>
        </p:nvSpPr>
        <p:spPr>
          <a:xfrm rot="5400000">
            <a:off x="3873356" y="3818696"/>
            <a:ext cx="630163" cy="549757"/>
          </a:xfrm>
          <a:prstGeom prst="rect">
            <a:avLst/>
          </a:prstGeom>
        </p:spPr>
        <p:txBody>
          <a:bodyPr wrap="square" lIns="252000" tIns="72000">
            <a:spAutoFit/>
          </a:bodyPr>
          <a:lstStyle/>
          <a:p>
            <a:r>
              <a:rPr lang="de-DE" sz="2800" kern="0" spc="20" dirty="0">
                <a:latin typeface="Good bye lullaby" panose="020B06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de-DE" sz="2800" kern="2600" spc="20" dirty="0">
              <a:latin typeface="Good bye lullaby" panose="020B06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84446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apier, Braun, Rosa, Handgemacht, Bütten, Textur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utout/>
                    </a14:imgEffect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2" y="404961"/>
            <a:ext cx="9144000" cy="619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feld 7"/>
          <p:cNvSpPr txBox="1"/>
          <p:nvPr/>
        </p:nvSpPr>
        <p:spPr>
          <a:xfrm rot="16200000">
            <a:off x="-410355" y="2772812"/>
            <a:ext cx="443775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0" kern="1400" cap="all" spc="-510" dirty="0">
                <a:latin typeface="War is Over" panose="02000500000000000000" pitchFamily="2" charset="0"/>
              </a:rPr>
              <a:t>-----------</a:t>
            </a:r>
          </a:p>
        </p:txBody>
      </p:sp>
      <p:sp>
        <p:nvSpPr>
          <p:cNvPr id="12" name="Rechteck 11"/>
          <p:cNvSpPr/>
          <p:nvPr/>
        </p:nvSpPr>
        <p:spPr>
          <a:xfrm>
            <a:off x="13037" y="1031470"/>
            <a:ext cx="9117926" cy="478153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1" name="Textfeld 10"/>
          <p:cNvSpPr txBox="1"/>
          <p:nvPr/>
        </p:nvSpPr>
        <p:spPr>
          <a:xfrm rot="16200000">
            <a:off x="-614652" y="3204582"/>
            <a:ext cx="3355406" cy="13388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100" cap="all" dirty="0">
                <a:latin typeface="War is Over" panose="02000500000000000000" pitchFamily="2" charset="0"/>
              </a:rPr>
              <a:t>These</a:t>
            </a:r>
            <a:r>
              <a:rPr lang="de-DE" sz="4000" cap="all" dirty="0">
                <a:latin typeface="War is Over" panose="02000500000000000000" pitchFamily="2" charset="0"/>
              </a:rPr>
              <a:t> </a:t>
            </a:r>
            <a:r>
              <a:rPr lang="de-DE" sz="8100" cap="all" dirty="0">
                <a:solidFill>
                  <a:schemeClr val="accent2">
                    <a:lumMod val="75000"/>
                  </a:schemeClr>
                </a:solidFill>
                <a:latin typeface="War is Over" panose="02000500000000000000" pitchFamily="2" charset="0"/>
              </a:rPr>
              <a:t>83</a:t>
            </a:r>
          </a:p>
        </p:txBody>
      </p:sp>
      <p:sp>
        <p:nvSpPr>
          <p:cNvPr id="3" name="Rechteck 2"/>
          <p:cNvSpPr/>
          <p:nvPr/>
        </p:nvSpPr>
        <p:spPr>
          <a:xfrm>
            <a:off x="2196685" y="2765132"/>
            <a:ext cx="5976664" cy="2104028"/>
          </a:xfrm>
          <a:prstGeom prst="rect">
            <a:avLst/>
          </a:prstGeom>
        </p:spPr>
        <p:txBody>
          <a:bodyPr wrap="square" lIns="252000" tIns="72000">
            <a:spAutoFit/>
          </a:bodyPr>
          <a:lstStyle/>
          <a:p>
            <a:r>
              <a:rPr lang="de-DE" sz="4300" kern="0" spc="20" dirty="0">
                <a:latin typeface="Good bye lullaby" panose="020B06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Die Kirche muss bereit sein, Verfolgung auszuhalten</a:t>
            </a:r>
            <a:endParaRPr lang="de-DE" sz="4300" kern="2600" spc="20" dirty="0">
              <a:latin typeface="Good bye lullaby" panose="020B06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420500" y="1519972"/>
            <a:ext cx="833112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0" cap="all" spc="-500" dirty="0">
                <a:latin typeface="War is Over" panose="02000500000000000000" pitchFamily="2" charset="0"/>
              </a:rPr>
              <a:t>---------------------</a:t>
            </a:r>
          </a:p>
        </p:txBody>
      </p:sp>
      <p:sp>
        <p:nvSpPr>
          <p:cNvPr id="13" name="Rechteck 12"/>
          <p:cNvSpPr/>
          <p:nvPr/>
        </p:nvSpPr>
        <p:spPr>
          <a:xfrm>
            <a:off x="2355193" y="1260308"/>
            <a:ext cx="5602132" cy="72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200"/>
              </a:spcAft>
            </a:pPr>
            <a:r>
              <a:rPr lang="de-DE" sz="3600" kern="0" dirty="0">
                <a:solidFill>
                  <a:schemeClr val="accent2">
                    <a:lumMod val="75000"/>
                  </a:schemeClr>
                </a:solidFill>
                <a:latin typeface="Good bye lullaby" panose="020B06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DIE KIRCHE UND DIE WELT</a:t>
            </a:r>
          </a:p>
        </p:txBody>
      </p:sp>
      <p:sp>
        <p:nvSpPr>
          <p:cNvPr id="14" name="Rechteck 13"/>
          <p:cNvSpPr/>
          <p:nvPr/>
        </p:nvSpPr>
        <p:spPr>
          <a:xfrm>
            <a:off x="328057" y="1280105"/>
            <a:ext cx="1358464" cy="6832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</a:pPr>
            <a:r>
              <a:rPr lang="de-DE" sz="700" kern="0" spc="-40" dirty="0">
                <a:latin typeface="Good bye lullaby" panose="020B06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1400" kern="0" spc="-30" dirty="0">
                <a:latin typeface="Good bye lullaby" panose="020B06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Reformation</a:t>
            </a:r>
          </a:p>
          <a:p>
            <a:pPr algn="ctr">
              <a:lnSpc>
                <a:spcPct val="80000"/>
              </a:lnSpc>
            </a:pPr>
            <a:r>
              <a:rPr lang="de-DE" sz="3400" b="1" kern="0" spc="-100" dirty="0">
                <a:solidFill>
                  <a:schemeClr val="accent2">
                    <a:lumMod val="75000"/>
                  </a:schemeClr>
                </a:solidFill>
                <a:latin typeface="Good bye lullaby" panose="020B06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2017</a:t>
            </a:r>
          </a:p>
        </p:txBody>
      </p:sp>
    </p:spTree>
    <p:extLst>
      <p:ext uri="{BB962C8B-B14F-4D97-AF65-F5344CB8AC3E}">
        <p14:creationId xmlns:p14="http://schemas.microsoft.com/office/powerpoint/2010/main" val="37182280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apier, Braun, Rosa, Handgemacht, Bütten, Textur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utout/>
                    </a14:imgEffect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2" y="404961"/>
            <a:ext cx="9144000" cy="619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feld 7"/>
          <p:cNvSpPr txBox="1"/>
          <p:nvPr/>
        </p:nvSpPr>
        <p:spPr>
          <a:xfrm rot="16200000">
            <a:off x="-410355" y="2772812"/>
            <a:ext cx="443775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0" kern="1400" cap="all" spc="-510" dirty="0">
                <a:latin typeface="War is Over" panose="02000500000000000000" pitchFamily="2" charset="0"/>
              </a:rPr>
              <a:t>-----------</a:t>
            </a:r>
          </a:p>
        </p:txBody>
      </p:sp>
      <p:sp>
        <p:nvSpPr>
          <p:cNvPr id="12" name="Rechteck 11"/>
          <p:cNvSpPr/>
          <p:nvPr/>
        </p:nvSpPr>
        <p:spPr>
          <a:xfrm>
            <a:off x="13037" y="1031470"/>
            <a:ext cx="9117926" cy="478153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1" name="Textfeld 10"/>
          <p:cNvSpPr txBox="1"/>
          <p:nvPr/>
        </p:nvSpPr>
        <p:spPr>
          <a:xfrm rot="16200000">
            <a:off x="-622667" y="3204582"/>
            <a:ext cx="3371436" cy="13388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100" cap="all" dirty="0">
                <a:latin typeface="War is Over" panose="02000500000000000000" pitchFamily="2" charset="0"/>
              </a:rPr>
              <a:t>These</a:t>
            </a:r>
            <a:r>
              <a:rPr lang="de-DE" sz="4000" cap="all" dirty="0">
                <a:latin typeface="War is Over" panose="02000500000000000000" pitchFamily="2" charset="0"/>
              </a:rPr>
              <a:t> </a:t>
            </a:r>
            <a:r>
              <a:rPr lang="de-DE" sz="8100" cap="all" dirty="0">
                <a:solidFill>
                  <a:schemeClr val="accent2">
                    <a:lumMod val="75000"/>
                  </a:schemeClr>
                </a:solidFill>
                <a:latin typeface="War is Over" panose="02000500000000000000" pitchFamily="2" charset="0"/>
              </a:rPr>
              <a:t>82</a:t>
            </a:r>
          </a:p>
        </p:txBody>
      </p:sp>
      <p:sp>
        <p:nvSpPr>
          <p:cNvPr id="3" name="Rechteck 2"/>
          <p:cNvSpPr/>
          <p:nvPr/>
        </p:nvSpPr>
        <p:spPr>
          <a:xfrm>
            <a:off x="2940963" y="2535460"/>
            <a:ext cx="5264800" cy="2765748"/>
          </a:xfrm>
          <a:prstGeom prst="rect">
            <a:avLst/>
          </a:prstGeom>
        </p:spPr>
        <p:txBody>
          <a:bodyPr wrap="square" lIns="252000" tIns="72000">
            <a:spAutoFit/>
          </a:bodyPr>
          <a:lstStyle/>
          <a:p>
            <a:r>
              <a:rPr lang="de-DE" sz="4300" kern="0" spc="20" dirty="0">
                <a:latin typeface="Good bye lullaby" panose="020B06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Die Kirche muss zwangslaufig im Konflikt mit dem Zeitgeist stehen</a:t>
            </a:r>
            <a:endParaRPr lang="de-DE" sz="4300" kern="2600" spc="20" dirty="0">
              <a:latin typeface="Good bye lullaby" panose="020B06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420500" y="1519972"/>
            <a:ext cx="833112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0" cap="all" spc="-500" dirty="0">
                <a:latin typeface="War is Over" panose="02000500000000000000" pitchFamily="2" charset="0"/>
              </a:rPr>
              <a:t>---------------------</a:t>
            </a:r>
          </a:p>
        </p:txBody>
      </p:sp>
      <p:sp>
        <p:nvSpPr>
          <p:cNvPr id="13" name="Rechteck 12"/>
          <p:cNvSpPr/>
          <p:nvPr/>
        </p:nvSpPr>
        <p:spPr>
          <a:xfrm>
            <a:off x="2415619" y="1260308"/>
            <a:ext cx="5602132" cy="72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200"/>
              </a:spcAft>
            </a:pPr>
            <a:r>
              <a:rPr lang="de-DE" sz="3600" kern="0" dirty="0">
                <a:solidFill>
                  <a:schemeClr val="accent2">
                    <a:lumMod val="75000"/>
                  </a:schemeClr>
                </a:solidFill>
                <a:latin typeface="Good bye lullaby" panose="020B06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DIE KIRCHE UND DIE WELT</a:t>
            </a:r>
          </a:p>
        </p:txBody>
      </p:sp>
      <p:sp>
        <p:nvSpPr>
          <p:cNvPr id="14" name="Rechteck 13"/>
          <p:cNvSpPr/>
          <p:nvPr/>
        </p:nvSpPr>
        <p:spPr>
          <a:xfrm>
            <a:off x="328057" y="1280105"/>
            <a:ext cx="1358464" cy="6832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</a:pPr>
            <a:r>
              <a:rPr lang="de-DE" sz="700" kern="0" spc="-40" dirty="0">
                <a:latin typeface="Good bye lullaby" panose="020B06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1400" kern="0" spc="-30" dirty="0">
                <a:latin typeface="Good bye lullaby" panose="020B06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Reformation</a:t>
            </a:r>
          </a:p>
          <a:p>
            <a:pPr algn="ctr">
              <a:lnSpc>
                <a:spcPct val="80000"/>
              </a:lnSpc>
            </a:pPr>
            <a:r>
              <a:rPr lang="de-DE" sz="3400" b="1" kern="0" spc="-100" dirty="0">
                <a:solidFill>
                  <a:schemeClr val="accent2">
                    <a:lumMod val="75000"/>
                  </a:schemeClr>
                </a:solidFill>
                <a:latin typeface="Good bye lullaby" panose="020B06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2017</a:t>
            </a:r>
          </a:p>
        </p:txBody>
      </p:sp>
      <p:sp>
        <p:nvSpPr>
          <p:cNvPr id="10" name="Rechteck 9"/>
          <p:cNvSpPr/>
          <p:nvPr/>
        </p:nvSpPr>
        <p:spPr>
          <a:xfrm rot="5400000">
            <a:off x="4868868" y="3158971"/>
            <a:ext cx="630163" cy="549757"/>
          </a:xfrm>
          <a:prstGeom prst="rect">
            <a:avLst/>
          </a:prstGeom>
        </p:spPr>
        <p:txBody>
          <a:bodyPr wrap="square" lIns="252000" tIns="72000">
            <a:spAutoFit/>
          </a:bodyPr>
          <a:lstStyle/>
          <a:p>
            <a:r>
              <a:rPr lang="de-DE" sz="2800" kern="0" spc="20" dirty="0">
                <a:latin typeface="Good bye lullaby" panose="020B06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de-DE" sz="2800" kern="2600" spc="20" dirty="0">
              <a:latin typeface="Good bye lullaby" panose="020B06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79064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apier, Braun, Rosa, Handgemacht, Bütten, Textur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utout/>
                    </a14:imgEffect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2" y="404961"/>
            <a:ext cx="9144000" cy="619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feld 7"/>
          <p:cNvSpPr txBox="1"/>
          <p:nvPr/>
        </p:nvSpPr>
        <p:spPr>
          <a:xfrm rot="16200000">
            <a:off x="-410355" y="2772812"/>
            <a:ext cx="443775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0" kern="1400" cap="all" spc="-510" dirty="0">
                <a:latin typeface="War is Over" panose="02000500000000000000" pitchFamily="2" charset="0"/>
              </a:rPr>
              <a:t>-----------</a:t>
            </a:r>
          </a:p>
        </p:txBody>
      </p:sp>
      <p:sp>
        <p:nvSpPr>
          <p:cNvPr id="12" name="Rechteck 11"/>
          <p:cNvSpPr/>
          <p:nvPr/>
        </p:nvSpPr>
        <p:spPr>
          <a:xfrm>
            <a:off x="13037" y="1031470"/>
            <a:ext cx="9117926" cy="478153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1" name="Textfeld 10"/>
          <p:cNvSpPr txBox="1"/>
          <p:nvPr/>
        </p:nvSpPr>
        <p:spPr>
          <a:xfrm rot="16200000">
            <a:off x="-568967" y="3204582"/>
            <a:ext cx="3264035" cy="13388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100" cap="all" dirty="0">
                <a:latin typeface="War is Over" panose="02000500000000000000" pitchFamily="2" charset="0"/>
              </a:rPr>
              <a:t>These</a:t>
            </a:r>
            <a:r>
              <a:rPr lang="de-DE" sz="4000" cap="all" dirty="0">
                <a:latin typeface="War is Over" panose="02000500000000000000" pitchFamily="2" charset="0"/>
              </a:rPr>
              <a:t> </a:t>
            </a:r>
            <a:r>
              <a:rPr lang="de-DE" sz="8100" cap="all" dirty="0">
                <a:solidFill>
                  <a:schemeClr val="accent2">
                    <a:lumMod val="75000"/>
                  </a:schemeClr>
                </a:solidFill>
                <a:latin typeface="War is Over" panose="02000500000000000000" pitchFamily="2" charset="0"/>
              </a:rPr>
              <a:t>81</a:t>
            </a:r>
          </a:p>
        </p:txBody>
      </p:sp>
      <p:sp>
        <p:nvSpPr>
          <p:cNvPr id="3" name="Rechteck 2"/>
          <p:cNvSpPr/>
          <p:nvPr/>
        </p:nvSpPr>
        <p:spPr>
          <a:xfrm>
            <a:off x="2196685" y="2488680"/>
            <a:ext cx="5976664" cy="2765748"/>
          </a:xfrm>
          <a:prstGeom prst="rect">
            <a:avLst/>
          </a:prstGeom>
        </p:spPr>
        <p:txBody>
          <a:bodyPr wrap="square" lIns="252000" tIns="72000">
            <a:spAutoFit/>
          </a:bodyPr>
          <a:lstStyle/>
          <a:p>
            <a:r>
              <a:rPr lang="de-DE" sz="4300" kern="0" spc="20" dirty="0">
                <a:latin typeface="Good bye lullaby" panose="020B06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Die Kirche muss sich der Realitat der unsichtbaren Welt bewusst sein</a:t>
            </a:r>
            <a:endParaRPr lang="de-DE" sz="4300" kern="2600" spc="20" dirty="0">
              <a:latin typeface="Good bye lullaby" panose="020B06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420500" y="1519972"/>
            <a:ext cx="833112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0" cap="all" spc="-500" dirty="0">
                <a:latin typeface="War is Over" panose="02000500000000000000" pitchFamily="2" charset="0"/>
              </a:rPr>
              <a:t>---------------------</a:t>
            </a:r>
          </a:p>
        </p:txBody>
      </p:sp>
      <p:sp>
        <p:nvSpPr>
          <p:cNvPr id="13" name="Rechteck 12"/>
          <p:cNvSpPr/>
          <p:nvPr/>
        </p:nvSpPr>
        <p:spPr>
          <a:xfrm>
            <a:off x="2355193" y="1260308"/>
            <a:ext cx="5602132" cy="72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200"/>
              </a:spcAft>
            </a:pPr>
            <a:r>
              <a:rPr lang="de-DE" sz="3600" kern="0" dirty="0">
                <a:solidFill>
                  <a:schemeClr val="accent2">
                    <a:lumMod val="75000"/>
                  </a:schemeClr>
                </a:solidFill>
                <a:latin typeface="Good bye lullaby" panose="020B06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DIE KIRCHE UND DIE WELT</a:t>
            </a:r>
          </a:p>
        </p:txBody>
      </p:sp>
      <p:sp>
        <p:nvSpPr>
          <p:cNvPr id="14" name="Rechteck 13"/>
          <p:cNvSpPr/>
          <p:nvPr/>
        </p:nvSpPr>
        <p:spPr>
          <a:xfrm>
            <a:off x="328057" y="1280105"/>
            <a:ext cx="1358464" cy="6832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</a:pPr>
            <a:r>
              <a:rPr lang="de-DE" sz="700" kern="0" spc="-40" dirty="0">
                <a:latin typeface="Good bye lullaby" panose="020B06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1400" kern="0" spc="-30" dirty="0">
                <a:latin typeface="Good bye lullaby" panose="020B06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Reformation</a:t>
            </a:r>
          </a:p>
          <a:p>
            <a:pPr algn="ctr">
              <a:lnSpc>
                <a:spcPct val="80000"/>
              </a:lnSpc>
            </a:pPr>
            <a:r>
              <a:rPr lang="de-DE" sz="3400" b="1" kern="0" spc="-100" dirty="0">
                <a:solidFill>
                  <a:schemeClr val="accent2">
                    <a:lumMod val="75000"/>
                  </a:schemeClr>
                </a:solidFill>
                <a:latin typeface="Good bye lullaby" panose="020B06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2017</a:t>
            </a:r>
          </a:p>
        </p:txBody>
      </p:sp>
      <p:sp>
        <p:nvSpPr>
          <p:cNvPr id="10" name="Rechteck 9"/>
          <p:cNvSpPr/>
          <p:nvPr/>
        </p:nvSpPr>
        <p:spPr>
          <a:xfrm rot="5400000">
            <a:off x="4582539" y="3119809"/>
            <a:ext cx="630163" cy="549757"/>
          </a:xfrm>
          <a:prstGeom prst="rect">
            <a:avLst/>
          </a:prstGeom>
        </p:spPr>
        <p:txBody>
          <a:bodyPr wrap="square" lIns="252000" tIns="72000">
            <a:spAutoFit/>
          </a:bodyPr>
          <a:lstStyle/>
          <a:p>
            <a:r>
              <a:rPr lang="de-DE" sz="2800" kern="0" spc="20" dirty="0">
                <a:latin typeface="Good bye lullaby" panose="020B06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de-DE" sz="2800" kern="2600" spc="20" dirty="0">
              <a:latin typeface="Good bye lullaby" panose="020B06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006362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apier, Braun, Rosa, Handgemacht, Bütten, Textur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utout/>
                    </a14:imgEffect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2" y="404961"/>
            <a:ext cx="9144000" cy="619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feld 7"/>
          <p:cNvSpPr txBox="1"/>
          <p:nvPr/>
        </p:nvSpPr>
        <p:spPr>
          <a:xfrm rot="16200000">
            <a:off x="-410355" y="2772812"/>
            <a:ext cx="443775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0" kern="1400" cap="all" spc="-510" dirty="0">
                <a:latin typeface="War is Over" panose="02000500000000000000" pitchFamily="2" charset="0"/>
              </a:rPr>
              <a:t>-----------</a:t>
            </a:r>
          </a:p>
        </p:txBody>
      </p:sp>
      <p:sp>
        <p:nvSpPr>
          <p:cNvPr id="12" name="Rechteck 11"/>
          <p:cNvSpPr/>
          <p:nvPr/>
        </p:nvSpPr>
        <p:spPr>
          <a:xfrm>
            <a:off x="13037" y="1031470"/>
            <a:ext cx="9117926" cy="478153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1" name="Textfeld 10"/>
          <p:cNvSpPr txBox="1"/>
          <p:nvPr/>
        </p:nvSpPr>
        <p:spPr>
          <a:xfrm rot="16200000">
            <a:off x="-614652" y="3204582"/>
            <a:ext cx="3355406" cy="13388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100" cap="all" dirty="0">
                <a:latin typeface="War is Over" panose="02000500000000000000" pitchFamily="2" charset="0"/>
              </a:rPr>
              <a:t>These</a:t>
            </a:r>
            <a:r>
              <a:rPr lang="de-DE" sz="4000" cap="all" dirty="0">
                <a:latin typeface="War is Over" panose="02000500000000000000" pitchFamily="2" charset="0"/>
              </a:rPr>
              <a:t> </a:t>
            </a:r>
            <a:r>
              <a:rPr lang="de-DE" sz="8100" cap="all" dirty="0">
                <a:solidFill>
                  <a:schemeClr val="accent2">
                    <a:lumMod val="75000"/>
                  </a:schemeClr>
                </a:solidFill>
                <a:latin typeface="War is Over" panose="02000500000000000000" pitchFamily="2" charset="0"/>
              </a:rPr>
              <a:t>80</a:t>
            </a:r>
          </a:p>
        </p:txBody>
      </p:sp>
      <p:sp>
        <p:nvSpPr>
          <p:cNvPr id="3" name="Rechteck 2"/>
          <p:cNvSpPr/>
          <p:nvPr/>
        </p:nvSpPr>
        <p:spPr>
          <a:xfrm>
            <a:off x="2196685" y="2488680"/>
            <a:ext cx="5976664" cy="2765748"/>
          </a:xfrm>
          <a:prstGeom prst="rect">
            <a:avLst/>
          </a:prstGeom>
        </p:spPr>
        <p:txBody>
          <a:bodyPr wrap="square" lIns="252000" tIns="72000">
            <a:spAutoFit/>
          </a:bodyPr>
          <a:lstStyle/>
          <a:p>
            <a:r>
              <a:rPr lang="de-DE" sz="4300" kern="0" spc="20" dirty="0">
                <a:latin typeface="Good bye lullaby" panose="020B06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Die Kirche hat den Auftrag, Salz und Licht aller Bereiche der Gesellschaft zu sein!</a:t>
            </a:r>
            <a:endParaRPr lang="de-DE" sz="4300" kern="2600" spc="20" dirty="0">
              <a:latin typeface="Good bye lullaby" panose="020B06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420500" y="1519972"/>
            <a:ext cx="833112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0" cap="all" spc="-500" dirty="0">
                <a:latin typeface="War is Over" panose="02000500000000000000" pitchFamily="2" charset="0"/>
              </a:rPr>
              <a:t>---------------------</a:t>
            </a:r>
          </a:p>
        </p:txBody>
      </p:sp>
      <p:sp>
        <p:nvSpPr>
          <p:cNvPr id="13" name="Rechteck 12"/>
          <p:cNvSpPr/>
          <p:nvPr/>
        </p:nvSpPr>
        <p:spPr>
          <a:xfrm>
            <a:off x="2355193" y="1260308"/>
            <a:ext cx="5602132" cy="72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200"/>
              </a:spcAft>
            </a:pPr>
            <a:r>
              <a:rPr lang="de-DE" sz="3600" kern="0" dirty="0">
                <a:solidFill>
                  <a:schemeClr val="accent2">
                    <a:lumMod val="75000"/>
                  </a:schemeClr>
                </a:solidFill>
                <a:latin typeface="Good bye lullaby" panose="020B06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DIE KIRCHE UND DIE WELT</a:t>
            </a:r>
          </a:p>
        </p:txBody>
      </p:sp>
      <p:sp>
        <p:nvSpPr>
          <p:cNvPr id="14" name="Rechteck 13"/>
          <p:cNvSpPr/>
          <p:nvPr/>
        </p:nvSpPr>
        <p:spPr>
          <a:xfrm>
            <a:off x="328057" y="1280105"/>
            <a:ext cx="1358464" cy="6832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</a:pPr>
            <a:r>
              <a:rPr lang="de-DE" sz="700" kern="0" spc="-40" dirty="0">
                <a:latin typeface="Good bye lullaby" panose="020B06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1400" kern="0" spc="-30" dirty="0">
                <a:latin typeface="Good bye lullaby" panose="020B06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Reformation</a:t>
            </a:r>
          </a:p>
          <a:p>
            <a:pPr algn="ctr">
              <a:lnSpc>
                <a:spcPct val="80000"/>
              </a:lnSpc>
            </a:pPr>
            <a:r>
              <a:rPr lang="de-DE" sz="3400" b="1" kern="0" spc="-100" dirty="0">
                <a:solidFill>
                  <a:schemeClr val="accent2">
                    <a:lumMod val="75000"/>
                  </a:schemeClr>
                </a:solidFill>
                <a:latin typeface="Good bye lullaby" panose="020B06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2017</a:t>
            </a:r>
          </a:p>
        </p:txBody>
      </p:sp>
    </p:spTree>
    <p:extLst>
      <p:ext uri="{BB962C8B-B14F-4D97-AF65-F5344CB8AC3E}">
        <p14:creationId xmlns:p14="http://schemas.microsoft.com/office/powerpoint/2010/main" val="224217616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apier, Braun, Rosa, Handgemacht, Bütten, Textur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utout/>
                    </a14:imgEffect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2" y="404961"/>
            <a:ext cx="9144000" cy="619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feld 7"/>
          <p:cNvSpPr txBox="1"/>
          <p:nvPr/>
        </p:nvSpPr>
        <p:spPr>
          <a:xfrm rot="16200000">
            <a:off x="-410355" y="2772812"/>
            <a:ext cx="443775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0" kern="1400" cap="all" spc="-510" dirty="0">
                <a:latin typeface="War is Over" panose="02000500000000000000" pitchFamily="2" charset="0"/>
              </a:rPr>
              <a:t>-----------</a:t>
            </a:r>
          </a:p>
        </p:txBody>
      </p:sp>
      <p:sp>
        <p:nvSpPr>
          <p:cNvPr id="12" name="Rechteck 11"/>
          <p:cNvSpPr/>
          <p:nvPr/>
        </p:nvSpPr>
        <p:spPr>
          <a:xfrm>
            <a:off x="13037" y="1031470"/>
            <a:ext cx="9117926" cy="478153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1" name="Textfeld 10"/>
          <p:cNvSpPr txBox="1"/>
          <p:nvPr/>
        </p:nvSpPr>
        <p:spPr>
          <a:xfrm rot="16200000">
            <a:off x="-614652" y="3204582"/>
            <a:ext cx="3355406" cy="13388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100" cap="all" dirty="0">
                <a:latin typeface="War is Over" panose="02000500000000000000" pitchFamily="2" charset="0"/>
              </a:rPr>
              <a:t>These</a:t>
            </a:r>
            <a:r>
              <a:rPr lang="de-DE" sz="4000" cap="all" dirty="0">
                <a:latin typeface="War is Over" panose="02000500000000000000" pitchFamily="2" charset="0"/>
              </a:rPr>
              <a:t> </a:t>
            </a:r>
            <a:r>
              <a:rPr lang="de-DE" sz="8100" cap="all" dirty="0">
                <a:solidFill>
                  <a:schemeClr val="accent2">
                    <a:lumMod val="75000"/>
                  </a:schemeClr>
                </a:solidFill>
                <a:latin typeface="War is Over" panose="02000500000000000000" pitchFamily="2" charset="0"/>
              </a:rPr>
              <a:t>80</a:t>
            </a:r>
          </a:p>
        </p:txBody>
      </p:sp>
      <p:sp>
        <p:nvSpPr>
          <p:cNvPr id="3" name="Rechteck 2"/>
          <p:cNvSpPr/>
          <p:nvPr/>
        </p:nvSpPr>
        <p:spPr>
          <a:xfrm>
            <a:off x="2196685" y="2488680"/>
            <a:ext cx="5976664" cy="2765748"/>
          </a:xfrm>
          <a:prstGeom prst="rect">
            <a:avLst/>
          </a:prstGeom>
        </p:spPr>
        <p:txBody>
          <a:bodyPr wrap="square" lIns="252000" tIns="72000">
            <a:spAutoFit/>
          </a:bodyPr>
          <a:lstStyle/>
          <a:p>
            <a:r>
              <a:rPr lang="de-DE" sz="4300" kern="0" spc="20" dirty="0">
                <a:latin typeface="Good bye lullaby" panose="020B06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Kirche hat den Auftrag, Salz und Licht aller Bereiche der Gesellschaft zu sein!</a:t>
            </a:r>
            <a:endParaRPr lang="de-DE" sz="4300" kern="2600" spc="20" dirty="0">
              <a:latin typeface="Good bye lullaby" panose="020B06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420500" y="1519972"/>
            <a:ext cx="833112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0" cap="all" spc="-500" dirty="0">
                <a:latin typeface="War is Over" panose="02000500000000000000" pitchFamily="2" charset="0"/>
              </a:rPr>
              <a:t>---------------------</a:t>
            </a:r>
          </a:p>
        </p:txBody>
      </p:sp>
      <p:sp>
        <p:nvSpPr>
          <p:cNvPr id="13" name="Rechteck 12"/>
          <p:cNvSpPr/>
          <p:nvPr/>
        </p:nvSpPr>
        <p:spPr>
          <a:xfrm>
            <a:off x="2355193" y="1260308"/>
            <a:ext cx="5602132" cy="72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200"/>
              </a:spcAft>
            </a:pPr>
            <a:r>
              <a:rPr lang="de-DE" sz="3600" kern="0" dirty="0">
                <a:solidFill>
                  <a:schemeClr val="accent2">
                    <a:lumMod val="75000"/>
                  </a:schemeClr>
                </a:solidFill>
                <a:latin typeface="Good bye lullaby" panose="020B06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DIE KIRCHE UND DIE WELT</a:t>
            </a:r>
          </a:p>
        </p:txBody>
      </p:sp>
      <p:sp>
        <p:nvSpPr>
          <p:cNvPr id="14" name="Rechteck 13"/>
          <p:cNvSpPr/>
          <p:nvPr/>
        </p:nvSpPr>
        <p:spPr>
          <a:xfrm>
            <a:off x="328057" y="1280105"/>
            <a:ext cx="1358464" cy="6832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</a:pPr>
            <a:r>
              <a:rPr lang="de-DE" sz="700" kern="0" spc="-40" dirty="0">
                <a:latin typeface="Good bye lullaby" panose="020B06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1400" kern="0" spc="-30" dirty="0">
                <a:latin typeface="Good bye lullaby" panose="020B06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Reformation</a:t>
            </a:r>
          </a:p>
          <a:p>
            <a:pPr algn="ctr">
              <a:lnSpc>
                <a:spcPct val="80000"/>
              </a:lnSpc>
            </a:pPr>
            <a:r>
              <a:rPr lang="de-DE" sz="3400" b="1" kern="0" spc="-100" dirty="0">
                <a:solidFill>
                  <a:schemeClr val="accent2">
                    <a:lumMod val="75000"/>
                  </a:schemeClr>
                </a:solidFill>
                <a:latin typeface="Good bye lullaby" panose="020B06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2017</a:t>
            </a:r>
          </a:p>
        </p:txBody>
      </p:sp>
    </p:spTree>
    <p:extLst>
      <p:ext uri="{BB962C8B-B14F-4D97-AF65-F5344CB8AC3E}">
        <p14:creationId xmlns:p14="http://schemas.microsoft.com/office/powerpoint/2010/main" val="315727731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apier, Braun, Rosa, Handgemacht, Bütten, Textur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utout/>
                    </a14:imgEffect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2" y="404961"/>
            <a:ext cx="9144000" cy="619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feld 7"/>
          <p:cNvSpPr txBox="1"/>
          <p:nvPr/>
        </p:nvSpPr>
        <p:spPr>
          <a:xfrm rot="16200000">
            <a:off x="-410355" y="2772812"/>
            <a:ext cx="443775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0" kern="1400" cap="all" spc="-510" dirty="0">
                <a:latin typeface="War is Over" panose="02000500000000000000" pitchFamily="2" charset="0"/>
              </a:rPr>
              <a:t>-----------</a:t>
            </a:r>
          </a:p>
        </p:txBody>
      </p:sp>
      <p:sp>
        <p:nvSpPr>
          <p:cNvPr id="12" name="Rechteck 11"/>
          <p:cNvSpPr/>
          <p:nvPr/>
        </p:nvSpPr>
        <p:spPr>
          <a:xfrm>
            <a:off x="13037" y="1031470"/>
            <a:ext cx="9117926" cy="478153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1" name="Textfeld 10"/>
          <p:cNvSpPr txBox="1"/>
          <p:nvPr/>
        </p:nvSpPr>
        <p:spPr>
          <a:xfrm rot="16200000">
            <a:off x="-646712" y="3204582"/>
            <a:ext cx="3419526" cy="13388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100" cap="all" dirty="0">
                <a:latin typeface="War is Over" panose="02000500000000000000" pitchFamily="2" charset="0"/>
              </a:rPr>
              <a:t>These</a:t>
            </a:r>
            <a:r>
              <a:rPr lang="de-DE" sz="4000" cap="all" dirty="0">
                <a:latin typeface="War is Over" panose="02000500000000000000" pitchFamily="2" charset="0"/>
              </a:rPr>
              <a:t> </a:t>
            </a:r>
            <a:r>
              <a:rPr lang="de-DE" sz="8100" cap="all" dirty="0">
                <a:solidFill>
                  <a:schemeClr val="accent2">
                    <a:lumMod val="75000"/>
                  </a:schemeClr>
                </a:solidFill>
                <a:latin typeface="War is Over" panose="02000500000000000000" pitchFamily="2" charset="0"/>
              </a:rPr>
              <a:t>79</a:t>
            </a:r>
          </a:p>
        </p:txBody>
      </p:sp>
      <p:sp>
        <p:nvSpPr>
          <p:cNvPr id="3" name="Rechteck 2"/>
          <p:cNvSpPr/>
          <p:nvPr/>
        </p:nvSpPr>
        <p:spPr>
          <a:xfrm>
            <a:off x="2334911" y="2716811"/>
            <a:ext cx="5399651" cy="2104028"/>
          </a:xfrm>
          <a:prstGeom prst="rect">
            <a:avLst/>
          </a:prstGeom>
        </p:spPr>
        <p:txBody>
          <a:bodyPr wrap="square" lIns="252000" tIns="72000">
            <a:spAutoFit/>
          </a:bodyPr>
          <a:lstStyle/>
          <a:p>
            <a:r>
              <a:rPr lang="de-DE" sz="4300" kern="0" spc="20" dirty="0">
                <a:latin typeface="Good bye lullaby" panose="020B06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Das Evangelium gilt allen Volkern, auch dem judischen</a:t>
            </a:r>
            <a:endParaRPr lang="de-DE" sz="4300" kern="2600" spc="20" dirty="0">
              <a:latin typeface="Good bye lullaby" panose="020B06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420500" y="1519972"/>
            <a:ext cx="833112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0" cap="all" spc="-500" dirty="0">
                <a:latin typeface="War is Over" panose="02000500000000000000" pitchFamily="2" charset="0"/>
              </a:rPr>
              <a:t>---------------------</a:t>
            </a:r>
          </a:p>
        </p:txBody>
      </p:sp>
      <p:sp>
        <p:nvSpPr>
          <p:cNvPr id="13" name="Rechteck 12"/>
          <p:cNvSpPr/>
          <p:nvPr/>
        </p:nvSpPr>
        <p:spPr>
          <a:xfrm>
            <a:off x="2493419" y="1260308"/>
            <a:ext cx="5602132" cy="72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200"/>
              </a:spcAft>
            </a:pPr>
            <a:r>
              <a:rPr lang="de-DE" sz="3600" kern="0" dirty="0">
                <a:solidFill>
                  <a:schemeClr val="accent2">
                    <a:lumMod val="75000"/>
                  </a:schemeClr>
                </a:solidFill>
                <a:latin typeface="Good bye lullaby" panose="020B06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KIRCHE UND MISSION</a:t>
            </a:r>
          </a:p>
        </p:txBody>
      </p:sp>
      <p:sp>
        <p:nvSpPr>
          <p:cNvPr id="14" name="Rechteck 13"/>
          <p:cNvSpPr/>
          <p:nvPr/>
        </p:nvSpPr>
        <p:spPr>
          <a:xfrm>
            <a:off x="328057" y="1280105"/>
            <a:ext cx="1358464" cy="6832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</a:pPr>
            <a:r>
              <a:rPr lang="de-DE" sz="700" kern="0" spc="-40" dirty="0">
                <a:latin typeface="Good bye lullaby" panose="020B06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1400" kern="0" spc="-30" dirty="0">
                <a:latin typeface="Good bye lullaby" panose="020B06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Reformation</a:t>
            </a:r>
          </a:p>
          <a:p>
            <a:pPr algn="ctr">
              <a:lnSpc>
                <a:spcPct val="80000"/>
              </a:lnSpc>
            </a:pPr>
            <a:r>
              <a:rPr lang="de-DE" sz="3400" b="1" kern="0" spc="-100" dirty="0">
                <a:solidFill>
                  <a:schemeClr val="accent2">
                    <a:lumMod val="75000"/>
                  </a:schemeClr>
                </a:solidFill>
                <a:latin typeface="Good bye lullaby" panose="020B06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2017</a:t>
            </a:r>
          </a:p>
        </p:txBody>
      </p:sp>
      <p:sp>
        <p:nvSpPr>
          <p:cNvPr id="10" name="Rechteck 9"/>
          <p:cNvSpPr/>
          <p:nvPr/>
        </p:nvSpPr>
        <p:spPr>
          <a:xfrm rot="5400000">
            <a:off x="4018066" y="3353729"/>
            <a:ext cx="630163" cy="549757"/>
          </a:xfrm>
          <a:prstGeom prst="rect">
            <a:avLst/>
          </a:prstGeom>
        </p:spPr>
        <p:txBody>
          <a:bodyPr wrap="square" lIns="252000" tIns="72000">
            <a:spAutoFit/>
          </a:bodyPr>
          <a:lstStyle/>
          <a:p>
            <a:r>
              <a:rPr lang="de-DE" sz="2800" kern="0" spc="20" dirty="0">
                <a:latin typeface="Good bye lullaby" panose="020B06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de-DE" sz="2800" kern="2600" spc="20" dirty="0">
              <a:latin typeface="Good bye lullaby" panose="020B06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Rechteck 14"/>
          <p:cNvSpPr/>
          <p:nvPr/>
        </p:nvSpPr>
        <p:spPr>
          <a:xfrm rot="5400000">
            <a:off x="3760818" y="4010882"/>
            <a:ext cx="630163" cy="549757"/>
          </a:xfrm>
          <a:prstGeom prst="rect">
            <a:avLst/>
          </a:prstGeom>
        </p:spPr>
        <p:txBody>
          <a:bodyPr wrap="square" lIns="252000" tIns="72000">
            <a:spAutoFit/>
          </a:bodyPr>
          <a:lstStyle/>
          <a:p>
            <a:r>
              <a:rPr lang="de-DE" sz="2800" kern="0" spc="20" dirty="0">
                <a:latin typeface="Good bye lullaby" panose="020B06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de-DE" sz="2800" kern="2600" spc="20" dirty="0">
              <a:latin typeface="Good bye lullaby" panose="020B06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84330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apier, Braun, Rosa, Handgemacht, Bütten, Textur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utout/>
                    </a14:imgEffect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2" y="404961"/>
            <a:ext cx="9144000" cy="619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feld 7"/>
          <p:cNvSpPr txBox="1"/>
          <p:nvPr/>
        </p:nvSpPr>
        <p:spPr>
          <a:xfrm rot="16200000">
            <a:off x="-410355" y="2772812"/>
            <a:ext cx="443775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0" kern="1400" cap="all" spc="-510" dirty="0">
                <a:latin typeface="War is Over" panose="02000500000000000000" pitchFamily="2" charset="0"/>
              </a:rPr>
              <a:t>-----------</a:t>
            </a:r>
          </a:p>
        </p:txBody>
      </p:sp>
      <p:sp>
        <p:nvSpPr>
          <p:cNvPr id="12" name="Rechteck 11"/>
          <p:cNvSpPr/>
          <p:nvPr/>
        </p:nvSpPr>
        <p:spPr>
          <a:xfrm>
            <a:off x="13037" y="1031470"/>
            <a:ext cx="9117926" cy="478153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1" name="Textfeld 10"/>
          <p:cNvSpPr txBox="1"/>
          <p:nvPr/>
        </p:nvSpPr>
        <p:spPr>
          <a:xfrm rot="16200000">
            <a:off x="-657933" y="3196888"/>
            <a:ext cx="3441968" cy="13542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100" cap="all" dirty="0">
                <a:latin typeface="War is Over" panose="02000500000000000000" pitchFamily="2" charset="0"/>
              </a:rPr>
              <a:t>These</a:t>
            </a:r>
            <a:r>
              <a:rPr lang="de-DE" sz="4000" cap="all" dirty="0">
                <a:latin typeface="War is Over" panose="02000500000000000000" pitchFamily="2" charset="0"/>
              </a:rPr>
              <a:t> </a:t>
            </a:r>
            <a:r>
              <a:rPr lang="de-DE" sz="8100" cap="all" dirty="0">
                <a:solidFill>
                  <a:schemeClr val="accent2">
                    <a:lumMod val="75000"/>
                  </a:schemeClr>
                </a:solidFill>
                <a:latin typeface="War is Over" panose="02000500000000000000" pitchFamily="2" charset="0"/>
              </a:rPr>
              <a:t>95</a:t>
            </a:r>
          </a:p>
        </p:txBody>
      </p:sp>
      <p:sp>
        <p:nvSpPr>
          <p:cNvPr id="3" name="Rechteck 2"/>
          <p:cNvSpPr/>
          <p:nvPr/>
        </p:nvSpPr>
        <p:spPr>
          <a:xfrm>
            <a:off x="1989237" y="2358405"/>
            <a:ext cx="6787271" cy="2827303"/>
          </a:xfrm>
          <a:prstGeom prst="rect">
            <a:avLst/>
          </a:prstGeom>
        </p:spPr>
        <p:txBody>
          <a:bodyPr wrap="square" lIns="252000" tIns="72000">
            <a:spAutoFit/>
          </a:bodyPr>
          <a:lstStyle/>
          <a:p>
            <a:r>
              <a:rPr lang="de-DE" sz="4400" kern="0" spc="20" dirty="0">
                <a:latin typeface="Good bye lullaby" panose="020B06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Das Evangelium an Kinder und Jugendliche weiter zu geben ist eine zentrale Aufgabe der Kirche!</a:t>
            </a:r>
            <a:endParaRPr lang="de-DE" sz="4400" kern="2600" spc="20" dirty="0">
              <a:latin typeface="Good bye lullaby" panose="020B06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420500" y="1519972"/>
            <a:ext cx="833112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0" cap="all" spc="-500" dirty="0">
                <a:latin typeface="War is Over" panose="02000500000000000000" pitchFamily="2" charset="0"/>
              </a:rPr>
              <a:t>---------------------</a:t>
            </a:r>
          </a:p>
        </p:txBody>
      </p:sp>
      <p:sp>
        <p:nvSpPr>
          <p:cNvPr id="13" name="Rechteck 12"/>
          <p:cNvSpPr/>
          <p:nvPr/>
        </p:nvSpPr>
        <p:spPr>
          <a:xfrm>
            <a:off x="2147746" y="1260308"/>
            <a:ext cx="6546452" cy="6709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200"/>
              </a:spcAft>
            </a:pPr>
            <a:r>
              <a:rPr lang="de-DE" sz="3600" kern="0" dirty="0">
                <a:solidFill>
                  <a:schemeClr val="accent2">
                    <a:lumMod val="75000"/>
                  </a:schemeClr>
                </a:solidFill>
                <a:latin typeface="Good bye lullaby" panose="020B06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KIRCHE UND FAMILIE</a:t>
            </a:r>
          </a:p>
        </p:txBody>
      </p:sp>
      <p:sp>
        <p:nvSpPr>
          <p:cNvPr id="14" name="Rechteck 13"/>
          <p:cNvSpPr/>
          <p:nvPr/>
        </p:nvSpPr>
        <p:spPr>
          <a:xfrm>
            <a:off x="328057" y="1280105"/>
            <a:ext cx="1358464" cy="6832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</a:pPr>
            <a:r>
              <a:rPr lang="de-DE" sz="700" kern="0" spc="-40" dirty="0">
                <a:latin typeface="Good bye lullaby" panose="020B06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1400" kern="0" spc="-30" dirty="0">
                <a:latin typeface="Good bye lullaby" panose="020B06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Reformation</a:t>
            </a:r>
          </a:p>
          <a:p>
            <a:pPr algn="ctr">
              <a:lnSpc>
                <a:spcPct val="80000"/>
              </a:lnSpc>
            </a:pPr>
            <a:r>
              <a:rPr lang="de-DE" sz="3400" b="1" kern="0" spc="-100" dirty="0">
                <a:solidFill>
                  <a:schemeClr val="accent2">
                    <a:lumMod val="75000"/>
                  </a:schemeClr>
                </a:solidFill>
                <a:latin typeface="Good bye lullaby" panose="020B06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2017</a:t>
            </a:r>
          </a:p>
        </p:txBody>
      </p:sp>
    </p:spTree>
    <p:extLst>
      <p:ext uri="{BB962C8B-B14F-4D97-AF65-F5344CB8AC3E}">
        <p14:creationId xmlns:p14="http://schemas.microsoft.com/office/powerpoint/2010/main" val="329424596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apier, Braun, Rosa, Handgemacht, Bütten, Textur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utout/>
                    </a14:imgEffect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2" y="404961"/>
            <a:ext cx="9144000" cy="619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feld 7"/>
          <p:cNvSpPr txBox="1"/>
          <p:nvPr/>
        </p:nvSpPr>
        <p:spPr>
          <a:xfrm rot="16200000">
            <a:off x="-410355" y="2772812"/>
            <a:ext cx="443775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0" kern="1400" cap="all" spc="-510" dirty="0">
                <a:latin typeface="War is Over" panose="02000500000000000000" pitchFamily="2" charset="0"/>
              </a:rPr>
              <a:t>-----------</a:t>
            </a:r>
          </a:p>
        </p:txBody>
      </p:sp>
      <p:sp>
        <p:nvSpPr>
          <p:cNvPr id="12" name="Rechteck 11"/>
          <p:cNvSpPr/>
          <p:nvPr/>
        </p:nvSpPr>
        <p:spPr>
          <a:xfrm>
            <a:off x="13037" y="1031470"/>
            <a:ext cx="9117926" cy="478153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1" name="Textfeld 10"/>
          <p:cNvSpPr txBox="1"/>
          <p:nvPr/>
        </p:nvSpPr>
        <p:spPr>
          <a:xfrm rot="16200000">
            <a:off x="-661139" y="3204582"/>
            <a:ext cx="3448380" cy="13388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100" cap="all" dirty="0">
                <a:latin typeface="War is Over" panose="02000500000000000000" pitchFamily="2" charset="0"/>
              </a:rPr>
              <a:t>These</a:t>
            </a:r>
            <a:r>
              <a:rPr lang="de-DE" sz="4000" cap="all" dirty="0">
                <a:latin typeface="War is Over" panose="02000500000000000000" pitchFamily="2" charset="0"/>
              </a:rPr>
              <a:t> </a:t>
            </a:r>
            <a:r>
              <a:rPr lang="de-DE" sz="8100" cap="all" dirty="0">
                <a:solidFill>
                  <a:schemeClr val="accent2">
                    <a:lumMod val="75000"/>
                  </a:schemeClr>
                </a:solidFill>
                <a:latin typeface="War is Over" panose="02000500000000000000" pitchFamily="2" charset="0"/>
              </a:rPr>
              <a:t>78</a:t>
            </a:r>
          </a:p>
        </p:txBody>
      </p:sp>
      <p:sp>
        <p:nvSpPr>
          <p:cNvPr id="3" name="Rechteck 2"/>
          <p:cNvSpPr/>
          <p:nvPr/>
        </p:nvSpPr>
        <p:spPr>
          <a:xfrm>
            <a:off x="2330035" y="2708920"/>
            <a:ext cx="5255635" cy="2104028"/>
          </a:xfrm>
          <a:prstGeom prst="rect">
            <a:avLst/>
          </a:prstGeom>
        </p:spPr>
        <p:txBody>
          <a:bodyPr wrap="square" lIns="252000" tIns="72000">
            <a:spAutoFit/>
          </a:bodyPr>
          <a:lstStyle/>
          <a:p>
            <a:r>
              <a:rPr lang="de-DE" sz="4300" kern="0" spc="20" dirty="0">
                <a:latin typeface="Good bye lullaby" panose="020B06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Mission, nicht Dialog ist der Hauptauftrag der Kirche!</a:t>
            </a:r>
            <a:endParaRPr lang="de-DE" sz="4300" kern="2600" spc="20" dirty="0">
              <a:latin typeface="Good bye lullaby" panose="020B06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420500" y="1519972"/>
            <a:ext cx="833112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0" cap="all" spc="-500" dirty="0">
                <a:latin typeface="War is Over" panose="02000500000000000000" pitchFamily="2" charset="0"/>
              </a:rPr>
              <a:t>---------------------</a:t>
            </a:r>
          </a:p>
        </p:txBody>
      </p:sp>
      <p:sp>
        <p:nvSpPr>
          <p:cNvPr id="13" name="Rechteck 12"/>
          <p:cNvSpPr/>
          <p:nvPr/>
        </p:nvSpPr>
        <p:spPr>
          <a:xfrm>
            <a:off x="2488543" y="1260308"/>
            <a:ext cx="5602132" cy="6709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200"/>
              </a:spcAft>
            </a:pPr>
            <a:r>
              <a:rPr lang="de-DE" sz="3600" kern="0" dirty="0">
                <a:solidFill>
                  <a:schemeClr val="accent2">
                    <a:lumMod val="75000"/>
                  </a:schemeClr>
                </a:solidFill>
                <a:latin typeface="Good bye lullaby" panose="020B06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KIRCHE UND MISSION</a:t>
            </a:r>
          </a:p>
        </p:txBody>
      </p:sp>
      <p:sp>
        <p:nvSpPr>
          <p:cNvPr id="14" name="Rechteck 13"/>
          <p:cNvSpPr/>
          <p:nvPr/>
        </p:nvSpPr>
        <p:spPr>
          <a:xfrm>
            <a:off x="328057" y="1280105"/>
            <a:ext cx="1358464" cy="6832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</a:pPr>
            <a:r>
              <a:rPr lang="de-DE" sz="700" kern="0" spc="-40" dirty="0">
                <a:latin typeface="Good bye lullaby" panose="020B06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1400" kern="0" spc="-30" dirty="0">
                <a:latin typeface="Good bye lullaby" panose="020B06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Reformation</a:t>
            </a:r>
          </a:p>
          <a:p>
            <a:pPr algn="ctr">
              <a:lnSpc>
                <a:spcPct val="80000"/>
              </a:lnSpc>
            </a:pPr>
            <a:r>
              <a:rPr lang="de-DE" sz="3400" b="1" kern="0" spc="-100" dirty="0">
                <a:solidFill>
                  <a:schemeClr val="accent2">
                    <a:lumMod val="75000"/>
                  </a:schemeClr>
                </a:solidFill>
                <a:latin typeface="Good bye lullaby" panose="020B06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2017</a:t>
            </a:r>
          </a:p>
        </p:txBody>
      </p:sp>
    </p:spTree>
    <p:extLst>
      <p:ext uri="{BB962C8B-B14F-4D97-AF65-F5344CB8AC3E}">
        <p14:creationId xmlns:p14="http://schemas.microsoft.com/office/powerpoint/2010/main" val="19047931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apier, Braun, Rosa, Handgemacht, Bütten, Textur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utout/>
                    </a14:imgEffect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2" y="404961"/>
            <a:ext cx="9144000" cy="619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feld 7"/>
          <p:cNvSpPr txBox="1"/>
          <p:nvPr/>
        </p:nvSpPr>
        <p:spPr>
          <a:xfrm rot="16200000">
            <a:off x="-410355" y="2772812"/>
            <a:ext cx="443775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0" kern="1400" cap="all" spc="-510" dirty="0">
                <a:latin typeface="War is Over" panose="02000500000000000000" pitchFamily="2" charset="0"/>
              </a:rPr>
              <a:t>-----------</a:t>
            </a:r>
          </a:p>
        </p:txBody>
      </p:sp>
      <p:sp>
        <p:nvSpPr>
          <p:cNvPr id="12" name="Rechteck 11"/>
          <p:cNvSpPr/>
          <p:nvPr/>
        </p:nvSpPr>
        <p:spPr>
          <a:xfrm>
            <a:off x="13037" y="1031470"/>
            <a:ext cx="9117926" cy="478153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1" name="Textfeld 10"/>
          <p:cNvSpPr txBox="1"/>
          <p:nvPr/>
        </p:nvSpPr>
        <p:spPr>
          <a:xfrm rot="16200000">
            <a:off x="-683581" y="3204582"/>
            <a:ext cx="3493264" cy="13388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100" cap="all" dirty="0">
                <a:latin typeface="War is Over" panose="02000500000000000000" pitchFamily="2" charset="0"/>
              </a:rPr>
              <a:t>These</a:t>
            </a:r>
            <a:r>
              <a:rPr lang="de-DE" sz="4000" cap="all" dirty="0">
                <a:latin typeface="War is Over" panose="02000500000000000000" pitchFamily="2" charset="0"/>
              </a:rPr>
              <a:t> </a:t>
            </a:r>
            <a:r>
              <a:rPr lang="de-DE" sz="8100" cap="all" dirty="0">
                <a:solidFill>
                  <a:schemeClr val="accent2">
                    <a:lumMod val="75000"/>
                  </a:schemeClr>
                </a:solidFill>
                <a:latin typeface="War is Over" panose="02000500000000000000" pitchFamily="2" charset="0"/>
              </a:rPr>
              <a:t>77</a:t>
            </a:r>
          </a:p>
        </p:txBody>
      </p:sp>
      <p:sp>
        <p:nvSpPr>
          <p:cNvPr id="3" name="Rechteck 2"/>
          <p:cNvSpPr/>
          <p:nvPr/>
        </p:nvSpPr>
        <p:spPr>
          <a:xfrm>
            <a:off x="2184832" y="2708920"/>
            <a:ext cx="5914373" cy="2104028"/>
          </a:xfrm>
          <a:prstGeom prst="rect">
            <a:avLst/>
          </a:prstGeom>
        </p:spPr>
        <p:txBody>
          <a:bodyPr wrap="square" lIns="252000" tIns="72000">
            <a:spAutoFit/>
          </a:bodyPr>
          <a:lstStyle/>
          <a:p>
            <a:r>
              <a:rPr lang="de-DE" sz="4300" kern="0" spc="20" dirty="0">
                <a:latin typeface="Good bye lullaby" panose="020B06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Kirche und Gemeinden brauchen eine weltweite Perspektive!</a:t>
            </a:r>
            <a:endParaRPr lang="de-DE" sz="4300" kern="2600" spc="20" dirty="0">
              <a:latin typeface="Good bye lullaby" panose="020B06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420500" y="1519972"/>
            <a:ext cx="833112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0" cap="all" spc="-500" dirty="0">
                <a:latin typeface="War is Over" panose="02000500000000000000" pitchFamily="2" charset="0"/>
              </a:rPr>
              <a:t>---------------------</a:t>
            </a:r>
          </a:p>
        </p:txBody>
      </p:sp>
      <p:sp>
        <p:nvSpPr>
          <p:cNvPr id="13" name="Rechteck 12"/>
          <p:cNvSpPr/>
          <p:nvPr/>
        </p:nvSpPr>
        <p:spPr>
          <a:xfrm>
            <a:off x="2343340" y="1260308"/>
            <a:ext cx="5602132" cy="6709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200"/>
              </a:spcAft>
            </a:pPr>
            <a:r>
              <a:rPr lang="de-DE" sz="3600" kern="0" dirty="0">
                <a:solidFill>
                  <a:schemeClr val="accent2">
                    <a:lumMod val="75000"/>
                  </a:schemeClr>
                </a:solidFill>
                <a:latin typeface="Good bye lullaby" panose="020B06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KIRCHE UND MISSION</a:t>
            </a:r>
          </a:p>
        </p:txBody>
      </p:sp>
      <p:sp>
        <p:nvSpPr>
          <p:cNvPr id="14" name="Rechteck 13"/>
          <p:cNvSpPr/>
          <p:nvPr/>
        </p:nvSpPr>
        <p:spPr>
          <a:xfrm>
            <a:off x="328057" y="1280105"/>
            <a:ext cx="1358464" cy="6832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</a:pPr>
            <a:r>
              <a:rPr lang="de-DE" sz="700" kern="0" spc="-40" dirty="0">
                <a:latin typeface="Good bye lullaby" panose="020B06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1400" kern="0" spc="-30" dirty="0">
                <a:latin typeface="Good bye lullaby" panose="020B06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Reformation</a:t>
            </a:r>
          </a:p>
          <a:p>
            <a:pPr algn="ctr">
              <a:lnSpc>
                <a:spcPct val="80000"/>
              </a:lnSpc>
            </a:pPr>
            <a:r>
              <a:rPr lang="de-DE" sz="3400" b="1" kern="0" spc="-100" dirty="0">
                <a:solidFill>
                  <a:schemeClr val="accent2">
                    <a:lumMod val="75000"/>
                  </a:schemeClr>
                </a:solidFill>
                <a:latin typeface="Good bye lullaby" panose="020B06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2017</a:t>
            </a:r>
          </a:p>
        </p:txBody>
      </p:sp>
    </p:spTree>
    <p:extLst>
      <p:ext uri="{BB962C8B-B14F-4D97-AF65-F5344CB8AC3E}">
        <p14:creationId xmlns:p14="http://schemas.microsoft.com/office/powerpoint/2010/main" val="15585072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apier, Braun, Rosa, Handgemacht, Bütten, Textur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utout/>
                    </a14:imgEffect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2" y="404961"/>
            <a:ext cx="9144000" cy="619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feld 7"/>
          <p:cNvSpPr txBox="1"/>
          <p:nvPr/>
        </p:nvSpPr>
        <p:spPr>
          <a:xfrm rot="16200000">
            <a:off x="-410355" y="2772812"/>
            <a:ext cx="443775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0" kern="1400" cap="all" spc="-510" dirty="0">
                <a:latin typeface="War is Over" panose="02000500000000000000" pitchFamily="2" charset="0"/>
              </a:rPr>
              <a:t>-----------</a:t>
            </a:r>
          </a:p>
        </p:txBody>
      </p:sp>
      <p:sp>
        <p:nvSpPr>
          <p:cNvPr id="12" name="Rechteck 11"/>
          <p:cNvSpPr/>
          <p:nvPr/>
        </p:nvSpPr>
        <p:spPr>
          <a:xfrm>
            <a:off x="13037" y="1031470"/>
            <a:ext cx="9117926" cy="478153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1" name="Textfeld 10"/>
          <p:cNvSpPr txBox="1"/>
          <p:nvPr/>
        </p:nvSpPr>
        <p:spPr>
          <a:xfrm rot="16200000">
            <a:off x="-646712" y="3204582"/>
            <a:ext cx="3419526" cy="13388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100" cap="all" dirty="0">
                <a:latin typeface="War is Over" panose="02000500000000000000" pitchFamily="2" charset="0"/>
              </a:rPr>
              <a:t>These</a:t>
            </a:r>
            <a:r>
              <a:rPr lang="de-DE" sz="4000" cap="all" dirty="0">
                <a:latin typeface="War is Over" panose="02000500000000000000" pitchFamily="2" charset="0"/>
              </a:rPr>
              <a:t> </a:t>
            </a:r>
            <a:r>
              <a:rPr lang="de-DE" sz="8100" cap="all" dirty="0">
                <a:solidFill>
                  <a:schemeClr val="accent2">
                    <a:lumMod val="75000"/>
                  </a:schemeClr>
                </a:solidFill>
                <a:latin typeface="War is Over" panose="02000500000000000000" pitchFamily="2" charset="0"/>
              </a:rPr>
              <a:t>76</a:t>
            </a:r>
          </a:p>
        </p:txBody>
      </p:sp>
      <p:sp>
        <p:nvSpPr>
          <p:cNvPr id="3" name="Rechteck 2"/>
          <p:cNvSpPr/>
          <p:nvPr/>
        </p:nvSpPr>
        <p:spPr>
          <a:xfrm>
            <a:off x="2089582" y="2737447"/>
            <a:ext cx="5699535" cy="2104028"/>
          </a:xfrm>
          <a:prstGeom prst="rect">
            <a:avLst/>
          </a:prstGeom>
        </p:spPr>
        <p:txBody>
          <a:bodyPr wrap="square" lIns="252000" tIns="72000">
            <a:spAutoFit/>
          </a:bodyPr>
          <a:lstStyle/>
          <a:p>
            <a:r>
              <a:rPr lang="de-DE" sz="4300" kern="0" spc="20" dirty="0">
                <a:latin typeface="Good bye lullaby" panose="020B06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Gottesdienste mussen die Glaubigen zum Dienst zurusten!</a:t>
            </a:r>
            <a:endParaRPr lang="de-DE" sz="4300" kern="2600" spc="20" dirty="0">
              <a:latin typeface="Good bye lullaby" panose="020B06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420500" y="1519972"/>
            <a:ext cx="833112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0" cap="all" spc="-500" dirty="0">
                <a:latin typeface="War is Over" panose="02000500000000000000" pitchFamily="2" charset="0"/>
              </a:rPr>
              <a:t>---------------------</a:t>
            </a:r>
          </a:p>
        </p:txBody>
      </p:sp>
      <p:sp>
        <p:nvSpPr>
          <p:cNvPr id="13" name="Rechteck 12"/>
          <p:cNvSpPr/>
          <p:nvPr/>
        </p:nvSpPr>
        <p:spPr>
          <a:xfrm>
            <a:off x="2248090" y="1260308"/>
            <a:ext cx="6117092" cy="72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200"/>
              </a:spcAft>
            </a:pPr>
            <a:r>
              <a:rPr lang="de-DE" sz="3600" kern="0" dirty="0">
                <a:solidFill>
                  <a:schemeClr val="accent2">
                    <a:lumMod val="75000"/>
                  </a:schemeClr>
                </a:solidFill>
                <a:latin typeface="Good bye lullaby" panose="020B06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KIRCHE UND GOTTESDIENST</a:t>
            </a:r>
          </a:p>
        </p:txBody>
      </p:sp>
      <p:sp>
        <p:nvSpPr>
          <p:cNvPr id="14" name="Rechteck 13"/>
          <p:cNvSpPr/>
          <p:nvPr/>
        </p:nvSpPr>
        <p:spPr>
          <a:xfrm>
            <a:off x="328057" y="1280105"/>
            <a:ext cx="1358464" cy="6832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</a:pPr>
            <a:r>
              <a:rPr lang="de-DE" sz="700" kern="0" spc="-40" dirty="0">
                <a:latin typeface="Good bye lullaby" panose="020B06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1400" kern="0" spc="-30" dirty="0">
                <a:latin typeface="Good bye lullaby" panose="020B06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Reformation</a:t>
            </a:r>
          </a:p>
          <a:p>
            <a:pPr algn="ctr">
              <a:lnSpc>
                <a:spcPct val="80000"/>
              </a:lnSpc>
            </a:pPr>
            <a:r>
              <a:rPr lang="de-DE" sz="3400" b="1" kern="0" spc="-100" dirty="0">
                <a:solidFill>
                  <a:schemeClr val="accent2">
                    <a:lumMod val="75000"/>
                  </a:schemeClr>
                </a:solidFill>
                <a:latin typeface="Good bye lullaby" panose="020B06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2017</a:t>
            </a:r>
          </a:p>
        </p:txBody>
      </p:sp>
      <p:sp>
        <p:nvSpPr>
          <p:cNvPr id="10" name="Rechteck 9"/>
          <p:cNvSpPr/>
          <p:nvPr/>
        </p:nvSpPr>
        <p:spPr>
          <a:xfrm rot="5400000">
            <a:off x="6104041" y="2712455"/>
            <a:ext cx="630163" cy="549757"/>
          </a:xfrm>
          <a:prstGeom prst="rect">
            <a:avLst/>
          </a:prstGeom>
        </p:spPr>
        <p:txBody>
          <a:bodyPr wrap="square" lIns="252000" tIns="72000">
            <a:spAutoFit/>
          </a:bodyPr>
          <a:lstStyle/>
          <a:p>
            <a:r>
              <a:rPr lang="de-DE" sz="2800" kern="0" spc="20" dirty="0">
                <a:latin typeface="Good bye lullaby" panose="020B06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de-DE" sz="2800" kern="2600" spc="20" dirty="0">
              <a:latin typeface="Good bye lullaby" panose="020B06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Rechteck 14"/>
          <p:cNvSpPr/>
          <p:nvPr/>
        </p:nvSpPr>
        <p:spPr>
          <a:xfrm rot="5400000">
            <a:off x="3522766" y="3360155"/>
            <a:ext cx="630163" cy="549757"/>
          </a:xfrm>
          <a:prstGeom prst="rect">
            <a:avLst/>
          </a:prstGeom>
        </p:spPr>
        <p:txBody>
          <a:bodyPr wrap="square" lIns="252000" tIns="72000">
            <a:spAutoFit/>
          </a:bodyPr>
          <a:lstStyle/>
          <a:p>
            <a:r>
              <a:rPr lang="de-DE" sz="2800" kern="0" spc="20" dirty="0">
                <a:latin typeface="Good bye lullaby" panose="020B06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de-DE" sz="2800" kern="2600" spc="20" dirty="0">
              <a:latin typeface="Good bye lullaby" panose="020B06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Rechteck 16"/>
          <p:cNvSpPr/>
          <p:nvPr/>
        </p:nvSpPr>
        <p:spPr>
          <a:xfrm rot="5400000">
            <a:off x="4620578" y="4024911"/>
            <a:ext cx="630163" cy="549757"/>
          </a:xfrm>
          <a:prstGeom prst="rect">
            <a:avLst/>
          </a:prstGeom>
        </p:spPr>
        <p:txBody>
          <a:bodyPr wrap="square" lIns="252000" tIns="72000">
            <a:spAutoFit/>
          </a:bodyPr>
          <a:lstStyle/>
          <a:p>
            <a:r>
              <a:rPr lang="de-DE" sz="2800" kern="0" spc="20" dirty="0">
                <a:latin typeface="Good bye lullaby" panose="020B06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de-DE" sz="2800" kern="2600" spc="20" dirty="0">
              <a:latin typeface="Good bye lullaby" panose="020B06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607229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apier, Braun, Rosa, Handgemacht, Bütten, Textur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utout/>
                    </a14:imgEffect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2" y="404961"/>
            <a:ext cx="9144000" cy="619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feld 7"/>
          <p:cNvSpPr txBox="1"/>
          <p:nvPr/>
        </p:nvSpPr>
        <p:spPr>
          <a:xfrm rot="16200000">
            <a:off x="-410355" y="2772812"/>
            <a:ext cx="443775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0" kern="1400" cap="all" spc="-510" dirty="0">
                <a:latin typeface="War is Over" panose="02000500000000000000" pitchFamily="2" charset="0"/>
              </a:rPr>
              <a:t>-----------</a:t>
            </a:r>
          </a:p>
        </p:txBody>
      </p:sp>
      <p:sp>
        <p:nvSpPr>
          <p:cNvPr id="12" name="Rechteck 11"/>
          <p:cNvSpPr/>
          <p:nvPr/>
        </p:nvSpPr>
        <p:spPr>
          <a:xfrm>
            <a:off x="13037" y="1031470"/>
            <a:ext cx="9117926" cy="478153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1" name="Textfeld 10"/>
          <p:cNvSpPr txBox="1"/>
          <p:nvPr/>
        </p:nvSpPr>
        <p:spPr>
          <a:xfrm rot="16200000">
            <a:off x="-645109" y="3204582"/>
            <a:ext cx="3416320" cy="13388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100" cap="all" dirty="0">
                <a:latin typeface="War is Over" panose="02000500000000000000" pitchFamily="2" charset="0"/>
              </a:rPr>
              <a:t>These</a:t>
            </a:r>
            <a:r>
              <a:rPr lang="de-DE" sz="4000" cap="all" dirty="0">
                <a:latin typeface="War is Over" panose="02000500000000000000" pitchFamily="2" charset="0"/>
              </a:rPr>
              <a:t> </a:t>
            </a:r>
            <a:r>
              <a:rPr lang="de-DE" sz="8100" cap="all" dirty="0">
                <a:solidFill>
                  <a:schemeClr val="accent2">
                    <a:lumMod val="75000"/>
                  </a:schemeClr>
                </a:solidFill>
                <a:latin typeface="War is Over" panose="02000500000000000000" pitchFamily="2" charset="0"/>
              </a:rPr>
              <a:t>75</a:t>
            </a:r>
          </a:p>
        </p:txBody>
      </p:sp>
      <p:sp>
        <p:nvSpPr>
          <p:cNvPr id="3" name="Rechteck 2"/>
          <p:cNvSpPr/>
          <p:nvPr/>
        </p:nvSpPr>
        <p:spPr>
          <a:xfrm>
            <a:off x="2633747" y="3045545"/>
            <a:ext cx="5074706" cy="1442309"/>
          </a:xfrm>
          <a:prstGeom prst="rect">
            <a:avLst/>
          </a:prstGeom>
        </p:spPr>
        <p:txBody>
          <a:bodyPr wrap="square" lIns="252000" tIns="72000">
            <a:spAutoFit/>
          </a:bodyPr>
          <a:lstStyle/>
          <a:p>
            <a:r>
              <a:rPr lang="de-DE" sz="4300" kern="0" spc="20" dirty="0">
                <a:latin typeface="Good bye lullaby" panose="020B06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Anbetung muss von Herzen kommen!</a:t>
            </a:r>
            <a:endParaRPr lang="de-DE" sz="4300" kern="2600" spc="20" dirty="0">
              <a:latin typeface="Good bye lullaby" panose="020B06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420500" y="1519972"/>
            <a:ext cx="833112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0" cap="all" spc="-500" dirty="0">
                <a:latin typeface="War is Over" panose="02000500000000000000" pitchFamily="2" charset="0"/>
              </a:rPr>
              <a:t>---------------------</a:t>
            </a:r>
          </a:p>
        </p:txBody>
      </p:sp>
      <p:sp>
        <p:nvSpPr>
          <p:cNvPr id="13" name="Rechteck 12"/>
          <p:cNvSpPr/>
          <p:nvPr/>
        </p:nvSpPr>
        <p:spPr>
          <a:xfrm>
            <a:off x="2248090" y="1260308"/>
            <a:ext cx="6117092" cy="72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200"/>
              </a:spcAft>
            </a:pPr>
            <a:r>
              <a:rPr lang="de-DE" sz="3600" kern="0" dirty="0">
                <a:solidFill>
                  <a:schemeClr val="accent2">
                    <a:lumMod val="75000"/>
                  </a:schemeClr>
                </a:solidFill>
                <a:latin typeface="Good bye lullaby" panose="020B06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KIRCHE UND GOTTESDIENST</a:t>
            </a:r>
          </a:p>
        </p:txBody>
      </p:sp>
      <p:sp>
        <p:nvSpPr>
          <p:cNvPr id="14" name="Rechteck 13"/>
          <p:cNvSpPr/>
          <p:nvPr/>
        </p:nvSpPr>
        <p:spPr>
          <a:xfrm>
            <a:off x="328057" y="1280105"/>
            <a:ext cx="1358464" cy="6832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</a:pPr>
            <a:r>
              <a:rPr lang="de-DE" sz="700" kern="0" spc="-40" dirty="0">
                <a:latin typeface="Good bye lullaby" panose="020B06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1400" kern="0" spc="-30" dirty="0">
                <a:latin typeface="Good bye lullaby" panose="020B06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Reformation</a:t>
            </a:r>
          </a:p>
          <a:p>
            <a:pPr algn="ctr">
              <a:lnSpc>
                <a:spcPct val="80000"/>
              </a:lnSpc>
            </a:pPr>
            <a:r>
              <a:rPr lang="de-DE" sz="3400" b="1" kern="0" spc="-100" dirty="0">
                <a:solidFill>
                  <a:schemeClr val="accent2">
                    <a:lumMod val="75000"/>
                  </a:schemeClr>
                </a:solidFill>
                <a:latin typeface="Good bye lullaby" panose="020B06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2017</a:t>
            </a:r>
          </a:p>
        </p:txBody>
      </p:sp>
    </p:spTree>
    <p:extLst>
      <p:ext uri="{BB962C8B-B14F-4D97-AF65-F5344CB8AC3E}">
        <p14:creationId xmlns:p14="http://schemas.microsoft.com/office/powerpoint/2010/main" val="231349062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apier, Braun, Rosa, Handgemacht, Bütten, Textur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utout/>
                    </a14:imgEffect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2" y="404961"/>
            <a:ext cx="9144000" cy="619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feld 7"/>
          <p:cNvSpPr txBox="1"/>
          <p:nvPr/>
        </p:nvSpPr>
        <p:spPr>
          <a:xfrm rot="16200000">
            <a:off x="-410355" y="2772812"/>
            <a:ext cx="443775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0" kern="1400" cap="all" spc="-510" dirty="0">
                <a:latin typeface="War is Over" panose="02000500000000000000" pitchFamily="2" charset="0"/>
              </a:rPr>
              <a:t>-----------</a:t>
            </a:r>
          </a:p>
        </p:txBody>
      </p:sp>
      <p:sp>
        <p:nvSpPr>
          <p:cNvPr id="12" name="Rechteck 11"/>
          <p:cNvSpPr/>
          <p:nvPr/>
        </p:nvSpPr>
        <p:spPr>
          <a:xfrm>
            <a:off x="13037" y="1031470"/>
            <a:ext cx="9117926" cy="478153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1" name="Textfeld 10"/>
          <p:cNvSpPr txBox="1"/>
          <p:nvPr/>
        </p:nvSpPr>
        <p:spPr>
          <a:xfrm rot="16200000">
            <a:off x="-668352" y="3204582"/>
            <a:ext cx="3462807" cy="13388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100" cap="all" dirty="0">
                <a:latin typeface="War is Over" panose="02000500000000000000" pitchFamily="2" charset="0"/>
              </a:rPr>
              <a:t>These</a:t>
            </a:r>
            <a:r>
              <a:rPr lang="de-DE" sz="4000" cap="all" dirty="0">
                <a:latin typeface="War is Over" panose="02000500000000000000" pitchFamily="2" charset="0"/>
              </a:rPr>
              <a:t> </a:t>
            </a:r>
            <a:r>
              <a:rPr lang="de-DE" sz="8100" cap="all" dirty="0">
                <a:solidFill>
                  <a:schemeClr val="accent2">
                    <a:lumMod val="75000"/>
                  </a:schemeClr>
                </a:solidFill>
                <a:latin typeface="War is Over" panose="02000500000000000000" pitchFamily="2" charset="0"/>
              </a:rPr>
              <a:t>74</a:t>
            </a:r>
          </a:p>
        </p:txBody>
      </p:sp>
      <p:sp>
        <p:nvSpPr>
          <p:cNvPr id="3" name="Rechteck 2"/>
          <p:cNvSpPr/>
          <p:nvPr/>
        </p:nvSpPr>
        <p:spPr>
          <a:xfrm>
            <a:off x="2583005" y="2780928"/>
            <a:ext cx="5301363" cy="2104028"/>
          </a:xfrm>
          <a:prstGeom prst="rect">
            <a:avLst/>
          </a:prstGeom>
        </p:spPr>
        <p:txBody>
          <a:bodyPr wrap="square" lIns="252000" tIns="72000">
            <a:spAutoFit/>
          </a:bodyPr>
          <a:lstStyle/>
          <a:p>
            <a:r>
              <a:rPr lang="de-DE" sz="4300" kern="0" spc="20" dirty="0">
                <a:latin typeface="Good bye lullaby" panose="020B06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Gottes Wort muss mit Leidenschaft gepredigt werden!</a:t>
            </a:r>
            <a:endParaRPr lang="de-DE" sz="4300" kern="2600" spc="20" dirty="0">
              <a:latin typeface="Good bye lullaby" panose="020B06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420500" y="1519972"/>
            <a:ext cx="833112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0" cap="all" spc="-500" dirty="0">
                <a:latin typeface="War is Over" panose="02000500000000000000" pitchFamily="2" charset="0"/>
              </a:rPr>
              <a:t>---------------------</a:t>
            </a:r>
          </a:p>
        </p:txBody>
      </p:sp>
      <p:sp>
        <p:nvSpPr>
          <p:cNvPr id="13" name="Rechteck 12"/>
          <p:cNvSpPr/>
          <p:nvPr/>
        </p:nvSpPr>
        <p:spPr>
          <a:xfrm>
            <a:off x="2248090" y="1260308"/>
            <a:ext cx="6117092" cy="72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200"/>
              </a:spcAft>
            </a:pPr>
            <a:r>
              <a:rPr lang="de-DE" sz="3600" kern="0" dirty="0">
                <a:solidFill>
                  <a:schemeClr val="accent2">
                    <a:lumMod val="75000"/>
                  </a:schemeClr>
                </a:solidFill>
                <a:latin typeface="Good bye lullaby" panose="020B06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KIRCHE UND GOTTESDIENST</a:t>
            </a:r>
          </a:p>
        </p:txBody>
      </p:sp>
      <p:sp>
        <p:nvSpPr>
          <p:cNvPr id="14" name="Rechteck 13"/>
          <p:cNvSpPr/>
          <p:nvPr/>
        </p:nvSpPr>
        <p:spPr>
          <a:xfrm>
            <a:off x="328057" y="1280105"/>
            <a:ext cx="1358464" cy="6832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</a:pPr>
            <a:r>
              <a:rPr lang="de-DE" sz="700" kern="0" spc="-40" dirty="0">
                <a:latin typeface="Good bye lullaby" panose="020B06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1400" kern="0" spc="-30" dirty="0">
                <a:latin typeface="Good bye lullaby" panose="020B06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Reformation</a:t>
            </a:r>
          </a:p>
          <a:p>
            <a:pPr algn="ctr">
              <a:lnSpc>
                <a:spcPct val="80000"/>
              </a:lnSpc>
            </a:pPr>
            <a:r>
              <a:rPr lang="de-DE" sz="3400" b="1" kern="0" spc="-100" dirty="0">
                <a:solidFill>
                  <a:schemeClr val="accent2">
                    <a:lumMod val="75000"/>
                  </a:schemeClr>
                </a:solidFill>
                <a:latin typeface="Good bye lullaby" panose="020B06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2017</a:t>
            </a:r>
          </a:p>
        </p:txBody>
      </p:sp>
    </p:spTree>
    <p:extLst>
      <p:ext uri="{BB962C8B-B14F-4D97-AF65-F5344CB8AC3E}">
        <p14:creationId xmlns:p14="http://schemas.microsoft.com/office/powerpoint/2010/main" val="357881237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apier, Braun, Rosa, Handgemacht, Bütten, Textur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utout/>
                    </a14:imgEffect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2" y="404961"/>
            <a:ext cx="9144000" cy="619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feld 7"/>
          <p:cNvSpPr txBox="1"/>
          <p:nvPr/>
        </p:nvSpPr>
        <p:spPr>
          <a:xfrm rot="16200000">
            <a:off x="-410355" y="2772812"/>
            <a:ext cx="443775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0" kern="1400" cap="all" spc="-510" dirty="0">
                <a:latin typeface="War is Over" panose="02000500000000000000" pitchFamily="2" charset="0"/>
              </a:rPr>
              <a:t>-----------</a:t>
            </a:r>
          </a:p>
        </p:txBody>
      </p:sp>
      <p:sp>
        <p:nvSpPr>
          <p:cNvPr id="12" name="Rechteck 11"/>
          <p:cNvSpPr/>
          <p:nvPr/>
        </p:nvSpPr>
        <p:spPr>
          <a:xfrm>
            <a:off x="13037" y="1031470"/>
            <a:ext cx="9117926" cy="478153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1" name="Textfeld 10"/>
          <p:cNvSpPr txBox="1"/>
          <p:nvPr/>
        </p:nvSpPr>
        <p:spPr>
          <a:xfrm rot="16200000">
            <a:off x="-637093" y="3204582"/>
            <a:ext cx="3400290" cy="13388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100" cap="all" dirty="0">
                <a:latin typeface="War is Over" panose="02000500000000000000" pitchFamily="2" charset="0"/>
              </a:rPr>
              <a:t>These</a:t>
            </a:r>
            <a:r>
              <a:rPr lang="de-DE" sz="4000" cap="all" dirty="0">
                <a:latin typeface="War is Over" panose="02000500000000000000" pitchFamily="2" charset="0"/>
              </a:rPr>
              <a:t> </a:t>
            </a:r>
            <a:r>
              <a:rPr lang="de-DE" sz="8100" cap="all" dirty="0">
                <a:solidFill>
                  <a:schemeClr val="accent2">
                    <a:lumMod val="75000"/>
                  </a:schemeClr>
                </a:solidFill>
                <a:latin typeface="War is Over" panose="02000500000000000000" pitchFamily="2" charset="0"/>
              </a:rPr>
              <a:t>73</a:t>
            </a:r>
          </a:p>
        </p:txBody>
      </p:sp>
      <p:sp>
        <p:nvSpPr>
          <p:cNvPr id="3" name="Rechteck 2"/>
          <p:cNvSpPr/>
          <p:nvPr/>
        </p:nvSpPr>
        <p:spPr>
          <a:xfrm>
            <a:off x="2583087" y="2518042"/>
            <a:ext cx="5364580" cy="2765748"/>
          </a:xfrm>
          <a:prstGeom prst="rect">
            <a:avLst/>
          </a:prstGeom>
        </p:spPr>
        <p:txBody>
          <a:bodyPr wrap="square" lIns="252000" tIns="72000">
            <a:spAutoFit/>
          </a:bodyPr>
          <a:lstStyle/>
          <a:p>
            <a:r>
              <a:rPr lang="de-DE" sz="4300" kern="0" spc="20" dirty="0">
                <a:latin typeface="Good bye lullaby" panose="020B06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Gottes Liebe muss spurbar sein, wenn Gottes Kinder sich versammeln!</a:t>
            </a:r>
            <a:endParaRPr lang="de-DE" sz="4300" kern="2600" spc="20" dirty="0">
              <a:latin typeface="Good bye lullaby" panose="020B06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420500" y="1519972"/>
            <a:ext cx="833112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0" cap="all" spc="-500" dirty="0">
                <a:latin typeface="War is Over" panose="02000500000000000000" pitchFamily="2" charset="0"/>
              </a:rPr>
              <a:t>---------------------</a:t>
            </a:r>
          </a:p>
        </p:txBody>
      </p:sp>
      <p:sp>
        <p:nvSpPr>
          <p:cNvPr id="13" name="Rechteck 12"/>
          <p:cNvSpPr/>
          <p:nvPr/>
        </p:nvSpPr>
        <p:spPr>
          <a:xfrm>
            <a:off x="2248090" y="1260308"/>
            <a:ext cx="6117092" cy="72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200"/>
              </a:spcAft>
            </a:pPr>
            <a:r>
              <a:rPr lang="de-DE" sz="3600" kern="0" dirty="0">
                <a:solidFill>
                  <a:schemeClr val="accent2">
                    <a:lumMod val="75000"/>
                  </a:schemeClr>
                </a:solidFill>
                <a:latin typeface="Good bye lullaby" panose="020B06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KIRCHE UND GOTTESDIENST</a:t>
            </a:r>
          </a:p>
        </p:txBody>
      </p:sp>
      <p:sp>
        <p:nvSpPr>
          <p:cNvPr id="14" name="Rechteck 13"/>
          <p:cNvSpPr/>
          <p:nvPr/>
        </p:nvSpPr>
        <p:spPr>
          <a:xfrm>
            <a:off x="328057" y="1280105"/>
            <a:ext cx="1358464" cy="6832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</a:pPr>
            <a:r>
              <a:rPr lang="de-DE" sz="700" kern="0" spc="-40" dirty="0">
                <a:latin typeface="Good bye lullaby" panose="020B06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1400" kern="0" spc="-30" dirty="0">
                <a:latin typeface="Good bye lullaby" panose="020B06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Reformation</a:t>
            </a:r>
          </a:p>
          <a:p>
            <a:pPr algn="ctr">
              <a:lnSpc>
                <a:spcPct val="80000"/>
              </a:lnSpc>
            </a:pPr>
            <a:r>
              <a:rPr lang="de-DE" sz="3400" b="1" kern="0" spc="-100" dirty="0">
                <a:solidFill>
                  <a:schemeClr val="accent2">
                    <a:lumMod val="75000"/>
                  </a:schemeClr>
                </a:solidFill>
                <a:latin typeface="Good bye lullaby" panose="020B06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2017</a:t>
            </a:r>
          </a:p>
        </p:txBody>
      </p:sp>
      <p:sp>
        <p:nvSpPr>
          <p:cNvPr id="10" name="Rechteck 9"/>
          <p:cNvSpPr/>
          <p:nvPr/>
        </p:nvSpPr>
        <p:spPr>
          <a:xfrm rot="5400000">
            <a:off x="3230886" y="3139467"/>
            <a:ext cx="630163" cy="549757"/>
          </a:xfrm>
          <a:prstGeom prst="rect">
            <a:avLst/>
          </a:prstGeom>
        </p:spPr>
        <p:txBody>
          <a:bodyPr wrap="square" lIns="252000" tIns="72000">
            <a:spAutoFit/>
          </a:bodyPr>
          <a:lstStyle/>
          <a:p>
            <a:r>
              <a:rPr lang="de-DE" sz="2800" kern="0" spc="20" dirty="0">
                <a:latin typeface="Good bye lullaby" panose="020B06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de-DE" sz="2800" kern="2600" spc="20" dirty="0">
              <a:latin typeface="Good bye lullaby" panose="020B06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640598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apier, Braun, Rosa, Handgemacht, Bütten, Textur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utout/>
                    </a14:imgEffect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2" y="404961"/>
            <a:ext cx="9144000" cy="619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feld 7"/>
          <p:cNvSpPr txBox="1"/>
          <p:nvPr/>
        </p:nvSpPr>
        <p:spPr>
          <a:xfrm rot="16200000">
            <a:off x="-410355" y="2772812"/>
            <a:ext cx="443775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0" kern="1400" cap="all" spc="-510" dirty="0">
                <a:latin typeface="War is Over" panose="02000500000000000000" pitchFamily="2" charset="0"/>
              </a:rPr>
              <a:t>-----------</a:t>
            </a:r>
          </a:p>
        </p:txBody>
      </p:sp>
      <p:sp>
        <p:nvSpPr>
          <p:cNvPr id="12" name="Rechteck 11"/>
          <p:cNvSpPr/>
          <p:nvPr/>
        </p:nvSpPr>
        <p:spPr>
          <a:xfrm>
            <a:off x="13037" y="1031470"/>
            <a:ext cx="9117926" cy="478153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1" name="Textfeld 10"/>
          <p:cNvSpPr txBox="1"/>
          <p:nvPr/>
        </p:nvSpPr>
        <p:spPr>
          <a:xfrm rot="16200000">
            <a:off x="-645108" y="3204582"/>
            <a:ext cx="3416320" cy="13388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100" cap="all" dirty="0">
                <a:latin typeface="War is Over" panose="02000500000000000000" pitchFamily="2" charset="0"/>
              </a:rPr>
              <a:t>These</a:t>
            </a:r>
            <a:r>
              <a:rPr lang="de-DE" sz="4000" cap="all" dirty="0">
                <a:latin typeface="War is Over" panose="02000500000000000000" pitchFamily="2" charset="0"/>
              </a:rPr>
              <a:t> </a:t>
            </a:r>
            <a:r>
              <a:rPr lang="de-DE" sz="8100" cap="all" dirty="0">
                <a:solidFill>
                  <a:schemeClr val="accent2">
                    <a:lumMod val="75000"/>
                  </a:schemeClr>
                </a:solidFill>
                <a:latin typeface="War is Over" panose="02000500000000000000" pitchFamily="2" charset="0"/>
              </a:rPr>
              <a:t>72</a:t>
            </a:r>
          </a:p>
        </p:txBody>
      </p:sp>
      <p:sp>
        <p:nvSpPr>
          <p:cNvPr id="3" name="Rechteck 2"/>
          <p:cNvSpPr/>
          <p:nvPr/>
        </p:nvSpPr>
        <p:spPr>
          <a:xfrm>
            <a:off x="2124264" y="2491122"/>
            <a:ext cx="6120143" cy="2765748"/>
          </a:xfrm>
          <a:prstGeom prst="rect">
            <a:avLst/>
          </a:prstGeom>
        </p:spPr>
        <p:txBody>
          <a:bodyPr wrap="square" lIns="252000" tIns="72000">
            <a:spAutoFit/>
          </a:bodyPr>
          <a:lstStyle/>
          <a:p>
            <a:r>
              <a:rPr lang="de-DE" sz="4300" kern="0" spc="20" dirty="0">
                <a:latin typeface="Good bye lullaby" panose="020B06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Kirche kann sonntags nur das glaubhaft vermitteln, was montags gelebt wird!</a:t>
            </a:r>
            <a:endParaRPr lang="de-DE" sz="4300" kern="2600" spc="20" dirty="0">
              <a:latin typeface="Good bye lullaby" panose="020B06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420500" y="1519972"/>
            <a:ext cx="833112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0" cap="all" spc="-500" dirty="0">
                <a:latin typeface="War is Over" panose="02000500000000000000" pitchFamily="2" charset="0"/>
              </a:rPr>
              <a:t>---------------------</a:t>
            </a:r>
          </a:p>
        </p:txBody>
      </p:sp>
      <p:sp>
        <p:nvSpPr>
          <p:cNvPr id="13" name="Rechteck 12"/>
          <p:cNvSpPr/>
          <p:nvPr/>
        </p:nvSpPr>
        <p:spPr>
          <a:xfrm>
            <a:off x="2248090" y="1260308"/>
            <a:ext cx="6117092" cy="72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200"/>
              </a:spcAft>
            </a:pPr>
            <a:r>
              <a:rPr lang="de-DE" sz="3600" kern="0" dirty="0">
                <a:solidFill>
                  <a:schemeClr val="accent2">
                    <a:lumMod val="75000"/>
                  </a:schemeClr>
                </a:solidFill>
                <a:latin typeface="Good bye lullaby" panose="020B06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KIRCHE UND GOTTESDIENST</a:t>
            </a:r>
          </a:p>
        </p:txBody>
      </p:sp>
      <p:sp>
        <p:nvSpPr>
          <p:cNvPr id="14" name="Rechteck 13"/>
          <p:cNvSpPr/>
          <p:nvPr/>
        </p:nvSpPr>
        <p:spPr>
          <a:xfrm>
            <a:off x="328057" y="1280105"/>
            <a:ext cx="1358464" cy="6832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</a:pPr>
            <a:r>
              <a:rPr lang="de-DE" sz="700" kern="0" spc="-40" dirty="0">
                <a:latin typeface="Good bye lullaby" panose="020B06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1400" kern="0" spc="-30" dirty="0">
                <a:latin typeface="Good bye lullaby" panose="020B06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Reformation</a:t>
            </a:r>
          </a:p>
          <a:p>
            <a:pPr algn="ctr">
              <a:lnSpc>
                <a:spcPct val="80000"/>
              </a:lnSpc>
            </a:pPr>
            <a:r>
              <a:rPr lang="de-DE" sz="3400" b="1" kern="0" spc="-100" dirty="0">
                <a:solidFill>
                  <a:schemeClr val="accent2">
                    <a:lumMod val="75000"/>
                  </a:schemeClr>
                </a:solidFill>
                <a:latin typeface="Good bye lullaby" panose="020B06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2017</a:t>
            </a:r>
          </a:p>
        </p:txBody>
      </p:sp>
    </p:spTree>
    <p:extLst>
      <p:ext uri="{BB962C8B-B14F-4D97-AF65-F5344CB8AC3E}">
        <p14:creationId xmlns:p14="http://schemas.microsoft.com/office/powerpoint/2010/main" val="344082742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apier, Braun, Rosa, Handgemacht, Bütten, Textur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utout/>
                    </a14:imgEffect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2" y="404961"/>
            <a:ext cx="9144000" cy="619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feld 7"/>
          <p:cNvSpPr txBox="1"/>
          <p:nvPr/>
        </p:nvSpPr>
        <p:spPr>
          <a:xfrm rot="16200000">
            <a:off x="-410355" y="2772812"/>
            <a:ext cx="443775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0" kern="1400" cap="all" spc="-510" dirty="0">
                <a:latin typeface="War is Over" panose="02000500000000000000" pitchFamily="2" charset="0"/>
              </a:rPr>
              <a:t>-----------</a:t>
            </a:r>
          </a:p>
        </p:txBody>
      </p:sp>
      <p:sp>
        <p:nvSpPr>
          <p:cNvPr id="12" name="Rechteck 11"/>
          <p:cNvSpPr/>
          <p:nvPr/>
        </p:nvSpPr>
        <p:spPr>
          <a:xfrm>
            <a:off x="13037" y="1031470"/>
            <a:ext cx="9117926" cy="478153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1" name="Textfeld 10"/>
          <p:cNvSpPr txBox="1"/>
          <p:nvPr/>
        </p:nvSpPr>
        <p:spPr>
          <a:xfrm rot="16200000">
            <a:off x="-591408" y="3204582"/>
            <a:ext cx="3308919" cy="13388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100" cap="all" dirty="0">
                <a:latin typeface="War is Over" panose="02000500000000000000" pitchFamily="2" charset="0"/>
              </a:rPr>
              <a:t>These</a:t>
            </a:r>
            <a:r>
              <a:rPr lang="de-DE" sz="4000" cap="all" dirty="0">
                <a:latin typeface="War is Over" panose="02000500000000000000" pitchFamily="2" charset="0"/>
              </a:rPr>
              <a:t> </a:t>
            </a:r>
            <a:r>
              <a:rPr lang="de-DE" sz="8100" cap="all" dirty="0">
                <a:solidFill>
                  <a:schemeClr val="accent2">
                    <a:lumMod val="75000"/>
                  </a:schemeClr>
                </a:solidFill>
                <a:latin typeface="War is Over" panose="02000500000000000000" pitchFamily="2" charset="0"/>
              </a:rPr>
              <a:t>71</a:t>
            </a:r>
          </a:p>
        </p:txBody>
      </p:sp>
      <p:sp>
        <p:nvSpPr>
          <p:cNvPr id="3" name="Rechteck 2"/>
          <p:cNvSpPr/>
          <p:nvPr/>
        </p:nvSpPr>
        <p:spPr>
          <a:xfrm>
            <a:off x="2699792" y="2509333"/>
            <a:ext cx="5165974" cy="2765748"/>
          </a:xfrm>
          <a:prstGeom prst="rect">
            <a:avLst/>
          </a:prstGeom>
        </p:spPr>
        <p:txBody>
          <a:bodyPr wrap="square" lIns="252000" tIns="72000">
            <a:spAutoFit/>
          </a:bodyPr>
          <a:lstStyle/>
          <a:p>
            <a:r>
              <a:rPr lang="de-DE" sz="4300" kern="0" spc="20" dirty="0">
                <a:latin typeface="Good bye lullaby" panose="020B06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Nur mit Gottes Gegenwart gibt es fruchtbringende Gottesdienste!</a:t>
            </a:r>
            <a:endParaRPr lang="de-DE" sz="4300" kern="2600" spc="20" dirty="0">
              <a:latin typeface="Good bye lullaby" panose="020B06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420500" y="1519972"/>
            <a:ext cx="833112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0" cap="all" spc="-500" dirty="0">
                <a:latin typeface="War is Over" panose="02000500000000000000" pitchFamily="2" charset="0"/>
              </a:rPr>
              <a:t>---------------------</a:t>
            </a:r>
          </a:p>
        </p:txBody>
      </p:sp>
      <p:sp>
        <p:nvSpPr>
          <p:cNvPr id="13" name="Rechteck 12"/>
          <p:cNvSpPr/>
          <p:nvPr/>
        </p:nvSpPr>
        <p:spPr>
          <a:xfrm>
            <a:off x="2248090" y="1260308"/>
            <a:ext cx="6117092" cy="72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200"/>
              </a:spcAft>
            </a:pPr>
            <a:r>
              <a:rPr lang="de-DE" sz="3600" kern="0" dirty="0">
                <a:solidFill>
                  <a:schemeClr val="accent2">
                    <a:lumMod val="75000"/>
                  </a:schemeClr>
                </a:solidFill>
                <a:latin typeface="Good bye lullaby" panose="020B06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KIRCHE UND GOTTESDIENST</a:t>
            </a:r>
          </a:p>
        </p:txBody>
      </p:sp>
      <p:sp>
        <p:nvSpPr>
          <p:cNvPr id="14" name="Rechteck 13"/>
          <p:cNvSpPr/>
          <p:nvPr/>
        </p:nvSpPr>
        <p:spPr>
          <a:xfrm>
            <a:off x="328057" y="1280105"/>
            <a:ext cx="1358464" cy="6832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</a:pPr>
            <a:r>
              <a:rPr lang="de-DE" sz="700" kern="0" spc="-40" dirty="0">
                <a:latin typeface="Good bye lullaby" panose="020B06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1400" kern="0" spc="-30" dirty="0">
                <a:latin typeface="Good bye lullaby" panose="020B06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Reformation</a:t>
            </a:r>
          </a:p>
          <a:p>
            <a:pPr algn="ctr">
              <a:lnSpc>
                <a:spcPct val="80000"/>
              </a:lnSpc>
            </a:pPr>
            <a:r>
              <a:rPr lang="de-DE" sz="3400" b="1" kern="0" spc="-100" dirty="0">
                <a:solidFill>
                  <a:schemeClr val="accent2">
                    <a:lumMod val="75000"/>
                  </a:schemeClr>
                </a:solidFill>
                <a:latin typeface="Good bye lullaby" panose="020B06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2017</a:t>
            </a:r>
          </a:p>
        </p:txBody>
      </p:sp>
    </p:spTree>
    <p:extLst>
      <p:ext uri="{BB962C8B-B14F-4D97-AF65-F5344CB8AC3E}">
        <p14:creationId xmlns:p14="http://schemas.microsoft.com/office/powerpoint/2010/main" val="273360428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apier, Braun, Rosa, Handgemacht, Bütten, Textur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utout/>
                    </a14:imgEffect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2" y="404961"/>
            <a:ext cx="9144000" cy="619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feld 7"/>
          <p:cNvSpPr txBox="1"/>
          <p:nvPr/>
        </p:nvSpPr>
        <p:spPr>
          <a:xfrm rot="16200000">
            <a:off x="-410355" y="2772812"/>
            <a:ext cx="443775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0" kern="1400" cap="all" spc="-510" dirty="0">
                <a:latin typeface="War is Over" panose="02000500000000000000" pitchFamily="2" charset="0"/>
              </a:rPr>
              <a:t>-----------</a:t>
            </a:r>
          </a:p>
        </p:txBody>
      </p:sp>
      <p:sp>
        <p:nvSpPr>
          <p:cNvPr id="12" name="Rechteck 11"/>
          <p:cNvSpPr/>
          <p:nvPr/>
        </p:nvSpPr>
        <p:spPr>
          <a:xfrm>
            <a:off x="13037" y="1031470"/>
            <a:ext cx="9117926" cy="478153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1" name="Textfeld 10"/>
          <p:cNvSpPr txBox="1"/>
          <p:nvPr/>
        </p:nvSpPr>
        <p:spPr>
          <a:xfrm rot="16200000">
            <a:off x="-637093" y="3204582"/>
            <a:ext cx="3400290" cy="13388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100" cap="all" dirty="0">
                <a:latin typeface="War is Over" panose="02000500000000000000" pitchFamily="2" charset="0"/>
              </a:rPr>
              <a:t>These</a:t>
            </a:r>
            <a:r>
              <a:rPr lang="de-DE" sz="4000" cap="all" dirty="0">
                <a:latin typeface="War is Over" panose="02000500000000000000" pitchFamily="2" charset="0"/>
              </a:rPr>
              <a:t> </a:t>
            </a:r>
            <a:r>
              <a:rPr lang="de-DE" sz="8100" cap="all" dirty="0">
                <a:solidFill>
                  <a:schemeClr val="accent2">
                    <a:lumMod val="75000"/>
                  </a:schemeClr>
                </a:solidFill>
                <a:latin typeface="War is Over" panose="02000500000000000000" pitchFamily="2" charset="0"/>
              </a:rPr>
              <a:t>70</a:t>
            </a:r>
          </a:p>
        </p:txBody>
      </p:sp>
      <p:sp>
        <p:nvSpPr>
          <p:cNvPr id="3" name="Rechteck 2"/>
          <p:cNvSpPr/>
          <p:nvPr/>
        </p:nvSpPr>
        <p:spPr>
          <a:xfrm>
            <a:off x="2686562" y="2768817"/>
            <a:ext cx="4752528" cy="2104028"/>
          </a:xfrm>
          <a:prstGeom prst="rect">
            <a:avLst/>
          </a:prstGeom>
        </p:spPr>
        <p:txBody>
          <a:bodyPr wrap="square" lIns="252000" tIns="72000">
            <a:spAutoFit/>
          </a:bodyPr>
          <a:lstStyle/>
          <a:p>
            <a:r>
              <a:rPr lang="de-DE" sz="4300" kern="0" spc="20" dirty="0">
                <a:latin typeface="Good bye lullaby" panose="020B06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Gott wohnt nicht in Kirchen sondern in DER Kirche!</a:t>
            </a:r>
            <a:endParaRPr lang="de-DE" sz="4300" kern="2600" spc="20" dirty="0">
              <a:latin typeface="Good bye lullaby" panose="020B06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420500" y="1519972"/>
            <a:ext cx="833112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0" cap="all" spc="-500" dirty="0">
                <a:latin typeface="War is Over" panose="02000500000000000000" pitchFamily="2" charset="0"/>
              </a:rPr>
              <a:t>---------------------</a:t>
            </a:r>
          </a:p>
        </p:txBody>
      </p:sp>
      <p:sp>
        <p:nvSpPr>
          <p:cNvPr id="13" name="Rechteck 12"/>
          <p:cNvSpPr/>
          <p:nvPr/>
        </p:nvSpPr>
        <p:spPr>
          <a:xfrm>
            <a:off x="2248090" y="1260308"/>
            <a:ext cx="6117092" cy="72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200"/>
              </a:spcAft>
            </a:pPr>
            <a:r>
              <a:rPr lang="de-DE" sz="3600" kern="0" dirty="0">
                <a:solidFill>
                  <a:schemeClr val="accent2">
                    <a:lumMod val="75000"/>
                  </a:schemeClr>
                </a:solidFill>
                <a:latin typeface="Good bye lullaby" panose="020B06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KIRCHE UND GOTTESDIENST</a:t>
            </a:r>
          </a:p>
        </p:txBody>
      </p:sp>
      <p:sp>
        <p:nvSpPr>
          <p:cNvPr id="14" name="Rechteck 13"/>
          <p:cNvSpPr/>
          <p:nvPr/>
        </p:nvSpPr>
        <p:spPr>
          <a:xfrm>
            <a:off x="328057" y="1280105"/>
            <a:ext cx="1358464" cy="6832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</a:pPr>
            <a:r>
              <a:rPr lang="de-DE" sz="700" kern="0" spc="-40" dirty="0">
                <a:latin typeface="Good bye lullaby" panose="020B06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1400" kern="0" spc="-30" dirty="0">
                <a:latin typeface="Good bye lullaby" panose="020B06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Reformation</a:t>
            </a:r>
          </a:p>
          <a:p>
            <a:pPr algn="ctr">
              <a:lnSpc>
                <a:spcPct val="80000"/>
              </a:lnSpc>
            </a:pPr>
            <a:r>
              <a:rPr lang="de-DE" sz="3400" b="1" kern="0" spc="-100" dirty="0">
                <a:solidFill>
                  <a:schemeClr val="accent2">
                    <a:lumMod val="75000"/>
                  </a:schemeClr>
                </a:solidFill>
                <a:latin typeface="Good bye lullaby" panose="020B06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2017</a:t>
            </a:r>
          </a:p>
        </p:txBody>
      </p:sp>
    </p:spTree>
    <p:extLst>
      <p:ext uri="{BB962C8B-B14F-4D97-AF65-F5344CB8AC3E}">
        <p14:creationId xmlns:p14="http://schemas.microsoft.com/office/powerpoint/2010/main" val="198549589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apier, Braun, Rosa, Handgemacht, Bütten, Textur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utout/>
                    </a14:imgEffect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2" y="404961"/>
            <a:ext cx="9144000" cy="619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feld 7"/>
          <p:cNvSpPr txBox="1"/>
          <p:nvPr/>
        </p:nvSpPr>
        <p:spPr>
          <a:xfrm rot="16200000">
            <a:off x="-410355" y="2772812"/>
            <a:ext cx="443775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0" kern="1400" cap="all" spc="-510" dirty="0">
                <a:latin typeface="War is Over" panose="02000500000000000000" pitchFamily="2" charset="0"/>
              </a:rPr>
              <a:t>-----------</a:t>
            </a:r>
          </a:p>
        </p:txBody>
      </p:sp>
      <p:sp>
        <p:nvSpPr>
          <p:cNvPr id="12" name="Rechteck 11"/>
          <p:cNvSpPr/>
          <p:nvPr/>
        </p:nvSpPr>
        <p:spPr>
          <a:xfrm>
            <a:off x="13037" y="1031470"/>
            <a:ext cx="9117926" cy="478153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1" name="Textfeld 10"/>
          <p:cNvSpPr txBox="1"/>
          <p:nvPr/>
        </p:nvSpPr>
        <p:spPr>
          <a:xfrm rot="16200000">
            <a:off x="-609842" y="3204582"/>
            <a:ext cx="3345788" cy="13388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100" cap="all" dirty="0">
                <a:latin typeface="War is Over" panose="02000500000000000000" pitchFamily="2" charset="0"/>
              </a:rPr>
              <a:t>These</a:t>
            </a:r>
            <a:r>
              <a:rPr lang="de-DE" sz="4000" cap="all" dirty="0">
                <a:latin typeface="War is Over" panose="02000500000000000000" pitchFamily="2" charset="0"/>
              </a:rPr>
              <a:t> </a:t>
            </a:r>
            <a:r>
              <a:rPr lang="de-DE" sz="8100" cap="all" dirty="0">
                <a:solidFill>
                  <a:schemeClr val="accent2">
                    <a:lumMod val="75000"/>
                  </a:schemeClr>
                </a:solidFill>
                <a:latin typeface="War is Over" panose="02000500000000000000" pitchFamily="2" charset="0"/>
              </a:rPr>
              <a:t>69</a:t>
            </a:r>
          </a:p>
        </p:txBody>
      </p:sp>
      <p:sp>
        <p:nvSpPr>
          <p:cNvPr id="3" name="Rechteck 2"/>
          <p:cNvSpPr/>
          <p:nvPr/>
        </p:nvSpPr>
        <p:spPr>
          <a:xfrm>
            <a:off x="2473910" y="2768817"/>
            <a:ext cx="5338450" cy="2104028"/>
          </a:xfrm>
          <a:prstGeom prst="rect">
            <a:avLst/>
          </a:prstGeom>
        </p:spPr>
        <p:txBody>
          <a:bodyPr wrap="square" lIns="252000" tIns="72000">
            <a:spAutoFit/>
          </a:bodyPr>
          <a:lstStyle/>
          <a:p>
            <a:r>
              <a:rPr lang="de-DE" sz="4300" kern="0" spc="20" dirty="0">
                <a:latin typeface="Good bye lullaby" panose="020B06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Ohne Anbetung wird die Kirche geist- und orientierungslos!</a:t>
            </a:r>
            <a:endParaRPr lang="de-DE" sz="4300" kern="2600" spc="20" dirty="0">
              <a:latin typeface="Good bye lullaby" panose="020B06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420500" y="1519972"/>
            <a:ext cx="833112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0" cap="all" spc="-500" dirty="0">
                <a:latin typeface="War is Over" panose="02000500000000000000" pitchFamily="2" charset="0"/>
              </a:rPr>
              <a:t>---------------------</a:t>
            </a:r>
          </a:p>
        </p:txBody>
      </p:sp>
      <p:sp>
        <p:nvSpPr>
          <p:cNvPr id="13" name="Rechteck 12"/>
          <p:cNvSpPr/>
          <p:nvPr/>
        </p:nvSpPr>
        <p:spPr>
          <a:xfrm>
            <a:off x="2616147" y="1257022"/>
            <a:ext cx="5564270" cy="72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200"/>
              </a:spcAft>
            </a:pPr>
            <a:r>
              <a:rPr lang="de-DE" sz="3600" kern="0" dirty="0">
                <a:solidFill>
                  <a:schemeClr val="accent2">
                    <a:lumMod val="75000"/>
                  </a:schemeClr>
                </a:solidFill>
                <a:latin typeface="Good bye lullaby" panose="020B06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KIRCHE UND GEBET</a:t>
            </a:r>
          </a:p>
        </p:txBody>
      </p:sp>
      <p:sp>
        <p:nvSpPr>
          <p:cNvPr id="14" name="Rechteck 13"/>
          <p:cNvSpPr/>
          <p:nvPr/>
        </p:nvSpPr>
        <p:spPr>
          <a:xfrm>
            <a:off x="328057" y="1280105"/>
            <a:ext cx="1358464" cy="6832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</a:pPr>
            <a:r>
              <a:rPr lang="de-DE" sz="700" kern="0" spc="-40" dirty="0">
                <a:latin typeface="Good bye lullaby" panose="020B06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1400" kern="0" spc="-30" dirty="0">
                <a:latin typeface="Good bye lullaby" panose="020B06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Reformation</a:t>
            </a:r>
          </a:p>
          <a:p>
            <a:pPr algn="ctr">
              <a:lnSpc>
                <a:spcPct val="80000"/>
              </a:lnSpc>
            </a:pPr>
            <a:r>
              <a:rPr lang="de-DE" sz="3400" b="1" kern="0" spc="-100" dirty="0">
                <a:solidFill>
                  <a:schemeClr val="accent2">
                    <a:lumMod val="75000"/>
                  </a:schemeClr>
                </a:solidFill>
                <a:latin typeface="Good bye lullaby" panose="020B06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2017</a:t>
            </a:r>
          </a:p>
        </p:txBody>
      </p:sp>
    </p:spTree>
    <p:extLst>
      <p:ext uri="{BB962C8B-B14F-4D97-AF65-F5344CB8AC3E}">
        <p14:creationId xmlns:p14="http://schemas.microsoft.com/office/powerpoint/2010/main" val="35983205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apier, Braun, Rosa, Handgemacht, Bütten, Textur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utout/>
                    </a14:imgEffect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2" y="404961"/>
            <a:ext cx="9144000" cy="619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feld 7"/>
          <p:cNvSpPr txBox="1"/>
          <p:nvPr/>
        </p:nvSpPr>
        <p:spPr>
          <a:xfrm rot="16200000">
            <a:off x="-410355" y="2772812"/>
            <a:ext cx="443775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0" kern="1400" cap="all" spc="-510" dirty="0">
                <a:latin typeface="War is Over" panose="02000500000000000000" pitchFamily="2" charset="0"/>
              </a:rPr>
              <a:t>-----------</a:t>
            </a:r>
          </a:p>
        </p:txBody>
      </p:sp>
      <p:sp>
        <p:nvSpPr>
          <p:cNvPr id="12" name="Rechteck 11"/>
          <p:cNvSpPr/>
          <p:nvPr/>
        </p:nvSpPr>
        <p:spPr>
          <a:xfrm>
            <a:off x="13037" y="1031470"/>
            <a:ext cx="9117926" cy="478153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1" name="Textfeld 10"/>
          <p:cNvSpPr txBox="1"/>
          <p:nvPr/>
        </p:nvSpPr>
        <p:spPr>
          <a:xfrm rot="16200000">
            <a:off x="-631483" y="3204582"/>
            <a:ext cx="3389069" cy="13388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100" cap="all" dirty="0">
                <a:latin typeface="War is Over" panose="02000500000000000000" pitchFamily="2" charset="0"/>
              </a:rPr>
              <a:t>These</a:t>
            </a:r>
            <a:r>
              <a:rPr lang="de-DE" sz="4000" cap="all" dirty="0">
                <a:latin typeface="War is Over" panose="02000500000000000000" pitchFamily="2" charset="0"/>
              </a:rPr>
              <a:t> </a:t>
            </a:r>
            <a:r>
              <a:rPr lang="de-DE" sz="8100" cap="all" dirty="0">
                <a:solidFill>
                  <a:schemeClr val="accent2">
                    <a:lumMod val="75000"/>
                  </a:schemeClr>
                </a:solidFill>
                <a:latin typeface="War is Over" panose="02000500000000000000" pitchFamily="2" charset="0"/>
              </a:rPr>
              <a:t>94</a:t>
            </a:r>
          </a:p>
        </p:txBody>
      </p:sp>
      <p:sp>
        <p:nvSpPr>
          <p:cNvPr id="3" name="Rechteck 2"/>
          <p:cNvSpPr/>
          <p:nvPr/>
        </p:nvSpPr>
        <p:spPr>
          <a:xfrm>
            <a:off x="2551210" y="2708920"/>
            <a:ext cx="5607099" cy="2150195"/>
          </a:xfrm>
          <a:prstGeom prst="rect">
            <a:avLst/>
          </a:prstGeom>
        </p:spPr>
        <p:txBody>
          <a:bodyPr wrap="square" lIns="252000" tIns="72000">
            <a:spAutoFit/>
          </a:bodyPr>
          <a:lstStyle/>
          <a:p>
            <a:r>
              <a:rPr lang="de-DE" sz="4400" kern="0" spc="20" dirty="0">
                <a:latin typeface="Good bye lullaby" panose="020B06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Kirche braucht das Miteinander der Generationen!</a:t>
            </a:r>
            <a:endParaRPr lang="de-DE" sz="4400" kern="2600" spc="20" dirty="0">
              <a:latin typeface="Good bye lullaby" panose="020B06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420500" y="1519972"/>
            <a:ext cx="833112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0" cap="all" spc="-500" dirty="0">
                <a:latin typeface="War is Over" panose="02000500000000000000" pitchFamily="2" charset="0"/>
              </a:rPr>
              <a:t>---------------------</a:t>
            </a:r>
          </a:p>
        </p:txBody>
      </p:sp>
      <p:sp>
        <p:nvSpPr>
          <p:cNvPr id="13" name="Rechteck 12"/>
          <p:cNvSpPr/>
          <p:nvPr/>
        </p:nvSpPr>
        <p:spPr>
          <a:xfrm>
            <a:off x="2699957" y="1260308"/>
            <a:ext cx="4872526" cy="72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200"/>
              </a:spcAft>
            </a:pPr>
            <a:r>
              <a:rPr lang="de-DE" sz="3600" kern="0" dirty="0">
                <a:solidFill>
                  <a:schemeClr val="accent2">
                    <a:lumMod val="75000"/>
                  </a:schemeClr>
                </a:solidFill>
                <a:latin typeface="Good bye lullaby" panose="020B06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KIRCHE UND FAMILIE</a:t>
            </a:r>
          </a:p>
        </p:txBody>
      </p:sp>
      <p:sp>
        <p:nvSpPr>
          <p:cNvPr id="14" name="Rechteck 13"/>
          <p:cNvSpPr/>
          <p:nvPr/>
        </p:nvSpPr>
        <p:spPr>
          <a:xfrm>
            <a:off x="328057" y="1280105"/>
            <a:ext cx="1358464" cy="6832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</a:pPr>
            <a:r>
              <a:rPr lang="de-DE" sz="700" kern="0" spc="-40" dirty="0">
                <a:latin typeface="Good bye lullaby" panose="020B06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1400" kern="0" spc="-30" dirty="0">
                <a:latin typeface="Good bye lullaby" panose="020B06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Reformation</a:t>
            </a:r>
          </a:p>
          <a:p>
            <a:pPr algn="ctr">
              <a:lnSpc>
                <a:spcPct val="80000"/>
              </a:lnSpc>
            </a:pPr>
            <a:r>
              <a:rPr lang="de-DE" sz="3400" b="1" kern="0" spc="-100" dirty="0">
                <a:solidFill>
                  <a:schemeClr val="accent2">
                    <a:lumMod val="75000"/>
                  </a:schemeClr>
                </a:solidFill>
                <a:latin typeface="Good bye lullaby" panose="020B06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2017</a:t>
            </a:r>
          </a:p>
        </p:txBody>
      </p:sp>
    </p:spTree>
    <p:extLst>
      <p:ext uri="{BB962C8B-B14F-4D97-AF65-F5344CB8AC3E}">
        <p14:creationId xmlns:p14="http://schemas.microsoft.com/office/powerpoint/2010/main" val="61087680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apier, Braun, Rosa, Handgemacht, Bütten, Textur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utout/>
                    </a14:imgEffect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2" y="404961"/>
            <a:ext cx="9144000" cy="619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feld 7"/>
          <p:cNvSpPr txBox="1"/>
          <p:nvPr/>
        </p:nvSpPr>
        <p:spPr>
          <a:xfrm rot="16200000">
            <a:off x="-410355" y="2772812"/>
            <a:ext cx="443775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0" kern="1400" cap="all" spc="-510" dirty="0">
                <a:latin typeface="War is Over" panose="02000500000000000000" pitchFamily="2" charset="0"/>
              </a:rPr>
              <a:t>-----------</a:t>
            </a:r>
          </a:p>
        </p:txBody>
      </p:sp>
      <p:sp>
        <p:nvSpPr>
          <p:cNvPr id="12" name="Rechteck 11"/>
          <p:cNvSpPr/>
          <p:nvPr/>
        </p:nvSpPr>
        <p:spPr>
          <a:xfrm>
            <a:off x="13037" y="1031470"/>
            <a:ext cx="9117926" cy="478153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1" name="Textfeld 10"/>
          <p:cNvSpPr txBox="1"/>
          <p:nvPr/>
        </p:nvSpPr>
        <p:spPr>
          <a:xfrm rot="16200000">
            <a:off x="-624269" y="3204582"/>
            <a:ext cx="3374642" cy="13388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100" cap="all" dirty="0">
                <a:latin typeface="War is Over" panose="02000500000000000000" pitchFamily="2" charset="0"/>
              </a:rPr>
              <a:t>These</a:t>
            </a:r>
            <a:r>
              <a:rPr lang="de-DE" sz="4000" cap="all" dirty="0">
                <a:latin typeface="War is Over" panose="02000500000000000000" pitchFamily="2" charset="0"/>
              </a:rPr>
              <a:t> </a:t>
            </a:r>
            <a:r>
              <a:rPr lang="de-DE" sz="8100" cap="all" dirty="0">
                <a:solidFill>
                  <a:schemeClr val="accent2">
                    <a:lumMod val="75000"/>
                  </a:schemeClr>
                </a:solidFill>
                <a:latin typeface="War is Over" panose="02000500000000000000" pitchFamily="2" charset="0"/>
              </a:rPr>
              <a:t>68</a:t>
            </a:r>
          </a:p>
        </p:txBody>
      </p:sp>
      <p:sp>
        <p:nvSpPr>
          <p:cNvPr id="3" name="Rechteck 2"/>
          <p:cNvSpPr/>
          <p:nvPr/>
        </p:nvSpPr>
        <p:spPr>
          <a:xfrm>
            <a:off x="2329528" y="2768817"/>
            <a:ext cx="5914880" cy="2104028"/>
          </a:xfrm>
          <a:prstGeom prst="rect">
            <a:avLst/>
          </a:prstGeom>
        </p:spPr>
        <p:txBody>
          <a:bodyPr wrap="square" lIns="252000" tIns="72000">
            <a:spAutoFit/>
          </a:bodyPr>
          <a:lstStyle/>
          <a:p>
            <a:r>
              <a:rPr lang="de-DE" sz="4300" kern="0" spc="20" dirty="0">
                <a:latin typeface="Good bye lullaby" panose="020B06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Alles kirchliche Handeln muss eingebettet sein in Gebet!</a:t>
            </a:r>
            <a:endParaRPr lang="de-DE" sz="4300" kern="2600" spc="20" dirty="0">
              <a:latin typeface="Good bye lullaby" panose="020B06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420500" y="1519972"/>
            <a:ext cx="833112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0" cap="all" spc="-500" dirty="0">
                <a:latin typeface="War is Over" panose="02000500000000000000" pitchFamily="2" charset="0"/>
              </a:rPr>
              <a:t>---------------------</a:t>
            </a:r>
          </a:p>
        </p:txBody>
      </p:sp>
      <p:sp>
        <p:nvSpPr>
          <p:cNvPr id="13" name="Rechteck 12"/>
          <p:cNvSpPr/>
          <p:nvPr/>
        </p:nvSpPr>
        <p:spPr>
          <a:xfrm>
            <a:off x="2471765" y="1257022"/>
            <a:ext cx="5564270" cy="72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200"/>
              </a:spcAft>
            </a:pPr>
            <a:r>
              <a:rPr lang="de-DE" sz="3600" kern="0" dirty="0">
                <a:solidFill>
                  <a:schemeClr val="accent2">
                    <a:lumMod val="75000"/>
                  </a:schemeClr>
                </a:solidFill>
                <a:latin typeface="Good bye lullaby" panose="020B06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KIRCHE UND GEBET</a:t>
            </a:r>
          </a:p>
        </p:txBody>
      </p:sp>
      <p:sp>
        <p:nvSpPr>
          <p:cNvPr id="14" name="Rechteck 13"/>
          <p:cNvSpPr/>
          <p:nvPr/>
        </p:nvSpPr>
        <p:spPr>
          <a:xfrm>
            <a:off x="328057" y="1280105"/>
            <a:ext cx="1358464" cy="6832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</a:pPr>
            <a:r>
              <a:rPr lang="de-DE" sz="700" kern="0" spc="-40" dirty="0">
                <a:latin typeface="Good bye lullaby" panose="020B06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1400" kern="0" spc="-30" dirty="0">
                <a:latin typeface="Good bye lullaby" panose="020B06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Reformation</a:t>
            </a:r>
          </a:p>
          <a:p>
            <a:pPr algn="ctr">
              <a:lnSpc>
                <a:spcPct val="80000"/>
              </a:lnSpc>
            </a:pPr>
            <a:r>
              <a:rPr lang="de-DE" sz="3400" b="1" kern="0" spc="-100" dirty="0">
                <a:solidFill>
                  <a:schemeClr val="accent2">
                    <a:lumMod val="75000"/>
                  </a:schemeClr>
                </a:solidFill>
                <a:latin typeface="Good bye lullaby" panose="020B06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2017</a:t>
            </a:r>
          </a:p>
        </p:txBody>
      </p:sp>
    </p:spTree>
    <p:extLst>
      <p:ext uri="{BB962C8B-B14F-4D97-AF65-F5344CB8AC3E}">
        <p14:creationId xmlns:p14="http://schemas.microsoft.com/office/powerpoint/2010/main" val="222776577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apier, Braun, Rosa, Handgemacht, Bütten, Textur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utout/>
                    </a14:imgEffect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2" y="404961"/>
            <a:ext cx="9144000" cy="619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feld 7"/>
          <p:cNvSpPr txBox="1"/>
          <p:nvPr/>
        </p:nvSpPr>
        <p:spPr>
          <a:xfrm rot="16200000">
            <a:off x="-410355" y="2772812"/>
            <a:ext cx="443775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0" kern="1400" cap="all" spc="-510" dirty="0">
                <a:latin typeface="War is Over" panose="02000500000000000000" pitchFamily="2" charset="0"/>
              </a:rPr>
              <a:t>-----------</a:t>
            </a:r>
          </a:p>
        </p:txBody>
      </p:sp>
      <p:sp>
        <p:nvSpPr>
          <p:cNvPr id="12" name="Rechteck 11"/>
          <p:cNvSpPr/>
          <p:nvPr/>
        </p:nvSpPr>
        <p:spPr>
          <a:xfrm>
            <a:off x="13037" y="1031470"/>
            <a:ext cx="9117926" cy="478153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1" name="Textfeld 10"/>
          <p:cNvSpPr txBox="1"/>
          <p:nvPr/>
        </p:nvSpPr>
        <p:spPr>
          <a:xfrm rot="16200000">
            <a:off x="-646711" y="3204582"/>
            <a:ext cx="3419526" cy="13388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100" cap="all" dirty="0">
                <a:latin typeface="War is Over" panose="02000500000000000000" pitchFamily="2" charset="0"/>
              </a:rPr>
              <a:t>These</a:t>
            </a:r>
            <a:r>
              <a:rPr lang="de-DE" sz="4000" cap="all" dirty="0">
                <a:latin typeface="War is Over" panose="02000500000000000000" pitchFamily="2" charset="0"/>
              </a:rPr>
              <a:t> </a:t>
            </a:r>
            <a:r>
              <a:rPr lang="de-DE" sz="8100" cap="all" dirty="0">
                <a:solidFill>
                  <a:schemeClr val="accent2">
                    <a:lumMod val="75000"/>
                  </a:schemeClr>
                </a:solidFill>
                <a:latin typeface="War is Over" panose="02000500000000000000" pitchFamily="2" charset="0"/>
              </a:rPr>
              <a:t>67</a:t>
            </a:r>
          </a:p>
        </p:txBody>
      </p:sp>
      <p:sp>
        <p:nvSpPr>
          <p:cNvPr id="3" name="Rechteck 2"/>
          <p:cNvSpPr/>
          <p:nvPr/>
        </p:nvSpPr>
        <p:spPr>
          <a:xfrm>
            <a:off x="2390491" y="2768817"/>
            <a:ext cx="5914514" cy="2104028"/>
          </a:xfrm>
          <a:prstGeom prst="rect">
            <a:avLst/>
          </a:prstGeom>
        </p:spPr>
        <p:txBody>
          <a:bodyPr wrap="square" lIns="252000" tIns="72000">
            <a:spAutoFit/>
          </a:bodyPr>
          <a:lstStyle/>
          <a:p>
            <a:r>
              <a:rPr lang="de-DE" sz="4300" kern="0" spc="20" dirty="0">
                <a:latin typeface="Good bye lullaby" panose="020B06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Gottes Geist und Gottes Stimme muss die Kirche leiten!</a:t>
            </a:r>
            <a:endParaRPr lang="de-DE" sz="4300" kern="2600" spc="20" dirty="0">
              <a:latin typeface="Good bye lullaby" panose="020B06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420500" y="1519972"/>
            <a:ext cx="833112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0" cap="all" spc="-500" dirty="0">
                <a:latin typeface="War is Over" panose="02000500000000000000" pitchFamily="2" charset="0"/>
              </a:rPr>
              <a:t>---------------------</a:t>
            </a:r>
          </a:p>
        </p:txBody>
      </p:sp>
      <p:sp>
        <p:nvSpPr>
          <p:cNvPr id="13" name="Rechteck 12"/>
          <p:cNvSpPr/>
          <p:nvPr/>
        </p:nvSpPr>
        <p:spPr>
          <a:xfrm>
            <a:off x="2319040" y="1257022"/>
            <a:ext cx="5844651" cy="72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200"/>
              </a:spcAft>
            </a:pPr>
            <a:r>
              <a:rPr lang="de-DE" sz="3600" kern="0" dirty="0">
                <a:solidFill>
                  <a:schemeClr val="accent2">
                    <a:lumMod val="75000"/>
                  </a:schemeClr>
                </a:solidFill>
                <a:latin typeface="Good bye lullaby" panose="020B06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KIRCHE UND GOTTES GEIST</a:t>
            </a:r>
          </a:p>
        </p:txBody>
      </p:sp>
      <p:sp>
        <p:nvSpPr>
          <p:cNvPr id="14" name="Rechteck 13"/>
          <p:cNvSpPr/>
          <p:nvPr/>
        </p:nvSpPr>
        <p:spPr>
          <a:xfrm>
            <a:off x="328057" y="1280105"/>
            <a:ext cx="1358464" cy="6832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</a:pPr>
            <a:r>
              <a:rPr lang="de-DE" sz="700" kern="0" spc="-40" dirty="0">
                <a:latin typeface="Good bye lullaby" panose="020B06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1400" kern="0" spc="-30" dirty="0">
                <a:latin typeface="Good bye lullaby" panose="020B06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Reformation</a:t>
            </a:r>
          </a:p>
          <a:p>
            <a:pPr algn="ctr">
              <a:lnSpc>
                <a:spcPct val="80000"/>
              </a:lnSpc>
            </a:pPr>
            <a:r>
              <a:rPr lang="de-DE" sz="3400" b="1" kern="0" spc="-100" dirty="0">
                <a:solidFill>
                  <a:schemeClr val="accent2">
                    <a:lumMod val="75000"/>
                  </a:schemeClr>
                </a:solidFill>
                <a:latin typeface="Good bye lullaby" panose="020B06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2017</a:t>
            </a:r>
          </a:p>
        </p:txBody>
      </p:sp>
    </p:spTree>
    <p:extLst>
      <p:ext uri="{BB962C8B-B14F-4D97-AF65-F5344CB8AC3E}">
        <p14:creationId xmlns:p14="http://schemas.microsoft.com/office/powerpoint/2010/main" val="285896673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apier, Braun, Rosa, Handgemacht, Bütten, Textur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utout/>
                    </a14:imgEffect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2" y="404961"/>
            <a:ext cx="9144000" cy="619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feld 7"/>
          <p:cNvSpPr txBox="1"/>
          <p:nvPr/>
        </p:nvSpPr>
        <p:spPr>
          <a:xfrm rot="16200000">
            <a:off x="-410355" y="2772812"/>
            <a:ext cx="443775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0" kern="1400" cap="all" spc="-510" dirty="0">
                <a:latin typeface="War is Over" panose="02000500000000000000" pitchFamily="2" charset="0"/>
              </a:rPr>
              <a:t>-----------</a:t>
            </a:r>
          </a:p>
        </p:txBody>
      </p:sp>
      <p:sp>
        <p:nvSpPr>
          <p:cNvPr id="12" name="Rechteck 11"/>
          <p:cNvSpPr/>
          <p:nvPr/>
        </p:nvSpPr>
        <p:spPr>
          <a:xfrm>
            <a:off x="13037" y="1031470"/>
            <a:ext cx="9117926" cy="478153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1" name="Textfeld 10"/>
          <p:cNvSpPr txBox="1"/>
          <p:nvPr/>
        </p:nvSpPr>
        <p:spPr>
          <a:xfrm rot="16200000">
            <a:off x="-609842" y="3204582"/>
            <a:ext cx="3345788" cy="13388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100" cap="all" dirty="0">
                <a:latin typeface="War is Over" panose="02000500000000000000" pitchFamily="2" charset="0"/>
              </a:rPr>
              <a:t>These</a:t>
            </a:r>
            <a:r>
              <a:rPr lang="de-DE" sz="4000" cap="all" dirty="0">
                <a:latin typeface="War is Over" panose="02000500000000000000" pitchFamily="2" charset="0"/>
              </a:rPr>
              <a:t> </a:t>
            </a:r>
            <a:r>
              <a:rPr lang="de-DE" sz="8100" cap="all" dirty="0">
                <a:solidFill>
                  <a:schemeClr val="accent2">
                    <a:lumMod val="75000"/>
                  </a:schemeClr>
                </a:solidFill>
                <a:latin typeface="War is Over" panose="02000500000000000000" pitchFamily="2" charset="0"/>
              </a:rPr>
              <a:t>66</a:t>
            </a:r>
          </a:p>
        </p:txBody>
      </p:sp>
      <p:sp>
        <p:nvSpPr>
          <p:cNvPr id="3" name="Rechteck 2"/>
          <p:cNvSpPr/>
          <p:nvPr/>
        </p:nvSpPr>
        <p:spPr>
          <a:xfrm>
            <a:off x="2550685" y="2543634"/>
            <a:ext cx="5914514" cy="2765748"/>
          </a:xfrm>
          <a:prstGeom prst="rect">
            <a:avLst/>
          </a:prstGeom>
        </p:spPr>
        <p:txBody>
          <a:bodyPr wrap="square" lIns="252000" tIns="72000">
            <a:spAutoFit/>
          </a:bodyPr>
          <a:lstStyle/>
          <a:p>
            <a:r>
              <a:rPr lang="de-DE" sz="4300" kern="0" spc="20" dirty="0">
                <a:latin typeface="Good bye lullaby" panose="020B06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Gottes zeichenhaftes Wunderwirken gehort auch heute noch zur Kirche!</a:t>
            </a:r>
            <a:endParaRPr lang="de-DE" sz="4300" kern="2600" spc="20" dirty="0">
              <a:latin typeface="Good bye lullaby" panose="020B06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420500" y="1519972"/>
            <a:ext cx="833112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0" cap="all" spc="-500" dirty="0">
                <a:latin typeface="War is Over" panose="02000500000000000000" pitchFamily="2" charset="0"/>
              </a:rPr>
              <a:t>---------------------</a:t>
            </a:r>
          </a:p>
        </p:txBody>
      </p:sp>
      <p:sp>
        <p:nvSpPr>
          <p:cNvPr id="13" name="Rechteck 12"/>
          <p:cNvSpPr/>
          <p:nvPr/>
        </p:nvSpPr>
        <p:spPr>
          <a:xfrm>
            <a:off x="2319040" y="1257022"/>
            <a:ext cx="5844651" cy="72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200"/>
              </a:spcAft>
            </a:pPr>
            <a:r>
              <a:rPr lang="de-DE" sz="3600" kern="0" dirty="0">
                <a:solidFill>
                  <a:schemeClr val="accent2">
                    <a:lumMod val="75000"/>
                  </a:schemeClr>
                </a:solidFill>
                <a:latin typeface="Good bye lullaby" panose="020B06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KIRCHE UND GOTTES GEIST</a:t>
            </a:r>
          </a:p>
        </p:txBody>
      </p:sp>
      <p:sp>
        <p:nvSpPr>
          <p:cNvPr id="14" name="Rechteck 13"/>
          <p:cNvSpPr/>
          <p:nvPr/>
        </p:nvSpPr>
        <p:spPr>
          <a:xfrm>
            <a:off x="328057" y="1280105"/>
            <a:ext cx="1358464" cy="6832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</a:pPr>
            <a:r>
              <a:rPr lang="de-DE" sz="700" kern="0" spc="-40" dirty="0">
                <a:latin typeface="Good bye lullaby" panose="020B06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1400" kern="0" spc="-30" dirty="0">
                <a:latin typeface="Good bye lullaby" panose="020B06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Reformation</a:t>
            </a:r>
          </a:p>
          <a:p>
            <a:pPr algn="ctr">
              <a:lnSpc>
                <a:spcPct val="80000"/>
              </a:lnSpc>
            </a:pPr>
            <a:r>
              <a:rPr lang="de-DE" sz="3400" b="1" kern="0" spc="-100" dirty="0">
                <a:solidFill>
                  <a:schemeClr val="accent2">
                    <a:lumMod val="75000"/>
                  </a:schemeClr>
                </a:solidFill>
                <a:latin typeface="Good bye lullaby" panose="020B06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2017</a:t>
            </a:r>
          </a:p>
        </p:txBody>
      </p:sp>
      <p:sp>
        <p:nvSpPr>
          <p:cNvPr id="10" name="Rechteck 9"/>
          <p:cNvSpPr/>
          <p:nvPr/>
        </p:nvSpPr>
        <p:spPr>
          <a:xfrm rot="5400000">
            <a:off x="7044703" y="3187931"/>
            <a:ext cx="630163" cy="549757"/>
          </a:xfrm>
          <a:prstGeom prst="rect">
            <a:avLst/>
          </a:prstGeom>
        </p:spPr>
        <p:txBody>
          <a:bodyPr wrap="square" lIns="252000" tIns="72000">
            <a:spAutoFit/>
          </a:bodyPr>
          <a:lstStyle/>
          <a:p>
            <a:r>
              <a:rPr lang="de-DE" sz="2800" kern="0" spc="20" dirty="0">
                <a:latin typeface="Good bye lullaby" panose="020B06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de-DE" sz="2800" kern="2600" spc="20" dirty="0">
              <a:latin typeface="Good bye lullaby" panose="020B06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015255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apier, Braun, Rosa, Handgemacht, Bütten, Textur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utout/>
                    </a14:imgEffect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2" y="404961"/>
            <a:ext cx="9144000" cy="619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feld 7"/>
          <p:cNvSpPr txBox="1"/>
          <p:nvPr/>
        </p:nvSpPr>
        <p:spPr>
          <a:xfrm rot="16200000">
            <a:off x="-410355" y="2772812"/>
            <a:ext cx="443775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0" kern="1400" cap="all" spc="-510" dirty="0">
                <a:latin typeface="War is Over" panose="02000500000000000000" pitchFamily="2" charset="0"/>
              </a:rPr>
              <a:t>-----------</a:t>
            </a:r>
          </a:p>
        </p:txBody>
      </p:sp>
      <p:sp>
        <p:nvSpPr>
          <p:cNvPr id="12" name="Rechteck 11"/>
          <p:cNvSpPr/>
          <p:nvPr/>
        </p:nvSpPr>
        <p:spPr>
          <a:xfrm>
            <a:off x="13037" y="1031470"/>
            <a:ext cx="9117926" cy="478153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1" name="Textfeld 10"/>
          <p:cNvSpPr txBox="1"/>
          <p:nvPr/>
        </p:nvSpPr>
        <p:spPr>
          <a:xfrm rot="16200000">
            <a:off x="-608239" y="3204582"/>
            <a:ext cx="3342582" cy="13388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100" cap="all" dirty="0">
                <a:latin typeface="War is Over" panose="02000500000000000000" pitchFamily="2" charset="0"/>
              </a:rPr>
              <a:t>These</a:t>
            </a:r>
            <a:r>
              <a:rPr lang="de-DE" sz="4000" cap="all" dirty="0">
                <a:latin typeface="War is Over" panose="02000500000000000000" pitchFamily="2" charset="0"/>
              </a:rPr>
              <a:t> </a:t>
            </a:r>
            <a:r>
              <a:rPr lang="de-DE" sz="8100" cap="all" dirty="0">
                <a:solidFill>
                  <a:schemeClr val="accent2">
                    <a:lumMod val="75000"/>
                  </a:schemeClr>
                </a:solidFill>
                <a:latin typeface="War is Over" panose="02000500000000000000" pitchFamily="2" charset="0"/>
              </a:rPr>
              <a:t>65</a:t>
            </a:r>
          </a:p>
        </p:txBody>
      </p:sp>
      <p:sp>
        <p:nvSpPr>
          <p:cNvPr id="3" name="Rechteck 2"/>
          <p:cNvSpPr/>
          <p:nvPr/>
        </p:nvSpPr>
        <p:spPr>
          <a:xfrm>
            <a:off x="2139630" y="2500401"/>
            <a:ext cx="6320802" cy="2765748"/>
          </a:xfrm>
          <a:prstGeom prst="rect">
            <a:avLst/>
          </a:prstGeom>
        </p:spPr>
        <p:txBody>
          <a:bodyPr wrap="square" lIns="252000" tIns="72000">
            <a:spAutoFit/>
          </a:bodyPr>
          <a:lstStyle/>
          <a:p>
            <a:r>
              <a:rPr lang="de-DE" sz="4300" kern="0" spc="20" dirty="0">
                <a:latin typeface="Good bye lullaby" panose="020B06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Die Kirche ist bis heute angewiesen auf die Fulle der neutestamentlichen Geistesgaben!</a:t>
            </a:r>
            <a:endParaRPr lang="de-DE" sz="4300" kern="2600" spc="20" dirty="0">
              <a:latin typeface="Good bye lullaby" panose="020B06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420500" y="1519972"/>
            <a:ext cx="833112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0" cap="all" spc="-500" dirty="0">
                <a:latin typeface="War is Over" panose="02000500000000000000" pitchFamily="2" charset="0"/>
              </a:rPr>
              <a:t>---------------------</a:t>
            </a:r>
          </a:p>
        </p:txBody>
      </p:sp>
      <p:sp>
        <p:nvSpPr>
          <p:cNvPr id="13" name="Rechteck 12"/>
          <p:cNvSpPr/>
          <p:nvPr/>
        </p:nvSpPr>
        <p:spPr>
          <a:xfrm>
            <a:off x="2319040" y="1257022"/>
            <a:ext cx="5844651" cy="72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200"/>
              </a:spcAft>
            </a:pPr>
            <a:r>
              <a:rPr lang="de-DE" sz="3600" kern="0" dirty="0">
                <a:solidFill>
                  <a:schemeClr val="accent2">
                    <a:lumMod val="75000"/>
                  </a:schemeClr>
                </a:solidFill>
                <a:latin typeface="Good bye lullaby" panose="020B06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KIRCHE UND GOTTES GEIST</a:t>
            </a:r>
          </a:p>
        </p:txBody>
      </p:sp>
      <p:sp>
        <p:nvSpPr>
          <p:cNvPr id="14" name="Rechteck 13"/>
          <p:cNvSpPr/>
          <p:nvPr/>
        </p:nvSpPr>
        <p:spPr>
          <a:xfrm>
            <a:off x="328057" y="1280105"/>
            <a:ext cx="1358464" cy="6832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</a:pPr>
            <a:r>
              <a:rPr lang="de-DE" sz="700" kern="0" spc="-40" dirty="0">
                <a:latin typeface="Good bye lullaby" panose="020B06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1400" kern="0" spc="-30" dirty="0">
                <a:latin typeface="Good bye lullaby" panose="020B06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Reformation</a:t>
            </a:r>
          </a:p>
          <a:p>
            <a:pPr algn="ctr">
              <a:lnSpc>
                <a:spcPct val="80000"/>
              </a:lnSpc>
            </a:pPr>
            <a:r>
              <a:rPr lang="de-DE" sz="3400" b="1" kern="0" spc="-100" dirty="0">
                <a:solidFill>
                  <a:schemeClr val="accent2">
                    <a:lumMod val="75000"/>
                  </a:schemeClr>
                </a:solidFill>
                <a:latin typeface="Good bye lullaby" panose="020B06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2017</a:t>
            </a:r>
          </a:p>
        </p:txBody>
      </p:sp>
      <p:sp>
        <p:nvSpPr>
          <p:cNvPr id="10" name="Rechteck 9"/>
          <p:cNvSpPr/>
          <p:nvPr/>
        </p:nvSpPr>
        <p:spPr>
          <a:xfrm rot="5400000">
            <a:off x="7181747" y="3140968"/>
            <a:ext cx="630163" cy="549757"/>
          </a:xfrm>
          <a:prstGeom prst="rect">
            <a:avLst/>
          </a:prstGeom>
        </p:spPr>
        <p:txBody>
          <a:bodyPr wrap="square" lIns="252000" tIns="72000">
            <a:spAutoFit/>
          </a:bodyPr>
          <a:lstStyle/>
          <a:p>
            <a:r>
              <a:rPr lang="de-DE" sz="2800" kern="0" spc="20" dirty="0">
                <a:latin typeface="Good bye lullaby" panose="020B06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de-DE" sz="2800" kern="2600" spc="20" dirty="0">
              <a:latin typeface="Good bye lullaby" panose="020B06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577866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apier, Braun, Rosa, Handgemacht, Bütten, Textur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utout/>
                    </a14:imgEffect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2" y="404961"/>
            <a:ext cx="9144000" cy="619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feld 7"/>
          <p:cNvSpPr txBox="1"/>
          <p:nvPr/>
        </p:nvSpPr>
        <p:spPr>
          <a:xfrm rot="16200000">
            <a:off x="-410355" y="2772812"/>
            <a:ext cx="443775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0" kern="1400" cap="all" spc="-510" dirty="0">
                <a:latin typeface="War is Over" panose="02000500000000000000" pitchFamily="2" charset="0"/>
              </a:rPr>
              <a:t>-----------</a:t>
            </a:r>
          </a:p>
        </p:txBody>
      </p:sp>
      <p:sp>
        <p:nvSpPr>
          <p:cNvPr id="12" name="Rechteck 11"/>
          <p:cNvSpPr/>
          <p:nvPr/>
        </p:nvSpPr>
        <p:spPr>
          <a:xfrm>
            <a:off x="13037" y="1031470"/>
            <a:ext cx="9117926" cy="478153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1" name="Textfeld 10"/>
          <p:cNvSpPr txBox="1"/>
          <p:nvPr/>
        </p:nvSpPr>
        <p:spPr>
          <a:xfrm rot="16200000">
            <a:off x="-631482" y="3204582"/>
            <a:ext cx="3389069" cy="13388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100" cap="all" dirty="0">
                <a:latin typeface="War is Over" panose="02000500000000000000" pitchFamily="2" charset="0"/>
              </a:rPr>
              <a:t>These</a:t>
            </a:r>
            <a:r>
              <a:rPr lang="de-DE" sz="4000" cap="all" dirty="0">
                <a:latin typeface="War is Over" panose="02000500000000000000" pitchFamily="2" charset="0"/>
              </a:rPr>
              <a:t> </a:t>
            </a:r>
            <a:r>
              <a:rPr lang="de-DE" sz="8100" cap="all" dirty="0">
                <a:solidFill>
                  <a:schemeClr val="accent2">
                    <a:lumMod val="75000"/>
                  </a:schemeClr>
                </a:solidFill>
                <a:latin typeface="War is Over" panose="02000500000000000000" pitchFamily="2" charset="0"/>
              </a:rPr>
              <a:t>64</a:t>
            </a:r>
          </a:p>
        </p:txBody>
      </p:sp>
      <p:sp>
        <p:nvSpPr>
          <p:cNvPr id="3" name="Rechteck 2"/>
          <p:cNvSpPr/>
          <p:nvPr/>
        </p:nvSpPr>
        <p:spPr>
          <a:xfrm>
            <a:off x="2139630" y="2500401"/>
            <a:ext cx="6464818" cy="2765748"/>
          </a:xfrm>
          <a:prstGeom prst="rect">
            <a:avLst/>
          </a:prstGeom>
        </p:spPr>
        <p:txBody>
          <a:bodyPr wrap="square" lIns="252000" tIns="72000">
            <a:spAutoFit/>
          </a:bodyPr>
          <a:lstStyle/>
          <a:p>
            <a:r>
              <a:rPr lang="de-DE" sz="4300" kern="0" spc="20" dirty="0">
                <a:latin typeface="Good bye lullaby" panose="020B06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Die Kirche muss sich immer wieder neu aus-strecken nach der Fulle des Heiligen Geistes!</a:t>
            </a:r>
            <a:endParaRPr lang="de-DE" sz="4300" kern="2600" spc="20" dirty="0">
              <a:latin typeface="Good bye lullaby" panose="020B06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420500" y="1519972"/>
            <a:ext cx="833112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0" cap="all" spc="-500" dirty="0">
                <a:latin typeface="War is Over" panose="02000500000000000000" pitchFamily="2" charset="0"/>
              </a:rPr>
              <a:t>---------------------</a:t>
            </a:r>
          </a:p>
        </p:txBody>
      </p:sp>
      <p:sp>
        <p:nvSpPr>
          <p:cNvPr id="13" name="Rechteck 12"/>
          <p:cNvSpPr/>
          <p:nvPr/>
        </p:nvSpPr>
        <p:spPr>
          <a:xfrm>
            <a:off x="2319040" y="1257022"/>
            <a:ext cx="5844651" cy="72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200"/>
              </a:spcAft>
            </a:pPr>
            <a:r>
              <a:rPr lang="de-DE" sz="3600" kern="0" dirty="0">
                <a:solidFill>
                  <a:schemeClr val="accent2">
                    <a:lumMod val="75000"/>
                  </a:schemeClr>
                </a:solidFill>
                <a:latin typeface="Good bye lullaby" panose="020B06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KIRCHE UND GOTTES GEIST</a:t>
            </a:r>
          </a:p>
        </p:txBody>
      </p:sp>
      <p:sp>
        <p:nvSpPr>
          <p:cNvPr id="14" name="Rechteck 13"/>
          <p:cNvSpPr/>
          <p:nvPr/>
        </p:nvSpPr>
        <p:spPr>
          <a:xfrm>
            <a:off x="328057" y="1280105"/>
            <a:ext cx="1358464" cy="6832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</a:pPr>
            <a:r>
              <a:rPr lang="de-DE" sz="700" kern="0" spc="-40" dirty="0">
                <a:latin typeface="Good bye lullaby" panose="020B06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1400" kern="0" spc="-30" dirty="0">
                <a:latin typeface="Good bye lullaby" panose="020B06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Reformation</a:t>
            </a:r>
          </a:p>
          <a:p>
            <a:pPr algn="ctr">
              <a:lnSpc>
                <a:spcPct val="80000"/>
              </a:lnSpc>
            </a:pPr>
            <a:r>
              <a:rPr lang="de-DE" sz="3400" b="1" kern="0" spc="-100" dirty="0">
                <a:solidFill>
                  <a:schemeClr val="accent2">
                    <a:lumMod val="75000"/>
                  </a:schemeClr>
                </a:solidFill>
                <a:latin typeface="Good bye lullaby" panose="020B06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2017</a:t>
            </a:r>
          </a:p>
        </p:txBody>
      </p:sp>
      <p:sp>
        <p:nvSpPr>
          <p:cNvPr id="10" name="Rechteck 9"/>
          <p:cNvSpPr/>
          <p:nvPr/>
        </p:nvSpPr>
        <p:spPr>
          <a:xfrm rot="5400000">
            <a:off x="6956216" y="3787852"/>
            <a:ext cx="630163" cy="549757"/>
          </a:xfrm>
          <a:prstGeom prst="rect">
            <a:avLst/>
          </a:prstGeom>
        </p:spPr>
        <p:txBody>
          <a:bodyPr wrap="square" lIns="252000" tIns="72000">
            <a:spAutoFit/>
          </a:bodyPr>
          <a:lstStyle/>
          <a:p>
            <a:r>
              <a:rPr lang="de-DE" sz="2800" kern="0" spc="20" dirty="0">
                <a:latin typeface="Good bye lullaby" panose="020B06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de-DE" sz="2800" kern="2600" spc="20" dirty="0">
              <a:latin typeface="Good bye lullaby" panose="020B06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632511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apier, Braun, Rosa, Handgemacht, Bütten, Textur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utout/>
                    </a14:imgEffect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2" y="404961"/>
            <a:ext cx="9144000" cy="619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feld 7"/>
          <p:cNvSpPr txBox="1"/>
          <p:nvPr/>
        </p:nvSpPr>
        <p:spPr>
          <a:xfrm rot="16200000">
            <a:off x="-410355" y="2772812"/>
            <a:ext cx="443775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0" kern="1400" cap="all" spc="-510" dirty="0">
                <a:latin typeface="War is Over" panose="02000500000000000000" pitchFamily="2" charset="0"/>
              </a:rPr>
              <a:t>-----------</a:t>
            </a:r>
          </a:p>
        </p:txBody>
      </p:sp>
      <p:sp>
        <p:nvSpPr>
          <p:cNvPr id="12" name="Rechteck 11"/>
          <p:cNvSpPr/>
          <p:nvPr/>
        </p:nvSpPr>
        <p:spPr>
          <a:xfrm>
            <a:off x="13037" y="1031470"/>
            <a:ext cx="9117926" cy="478153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1" name="Textfeld 10"/>
          <p:cNvSpPr txBox="1"/>
          <p:nvPr/>
        </p:nvSpPr>
        <p:spPr>
          <a:xfrm rot="16200000">
            <a:off x="-600224" y="3204582"/>
            <a:ext cx="3326552" cy="13388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100" cap="all" dirty="0">
                <a:latin typeface="War is Over" panose="02000500000000000000" pitchFamily="2" charset="0"/>
              </a:rPr>
              <a:t>These</a:t>
            </a:r>
            <a:r>
              <a:rPr lang="de-DE" sz="4000" cap="all" dirty="0">
                <a:latin typeface="War is Over" panose="02000500000000000000" pitchFamily="2" charset="0"/>
              </a:rPr>
              <a:t> </a:t>
            </a:r>
            <a:r>
              <a:rPr lang="de-DE" sz="8100" cap="all" dirty="0">
                <a:solidFill>
                  <a:schemeClr val="accent2">
                    <a:lumMod val="75000"/>
                  </a:schemeClr>
                </a:solidFill>
                <a:latin typeface="War is Over" panose="02000500000000000000" pitchFamily="2" charset="0"/>
              </a:rPr>
              <a:t>63</a:t>
            </a:r>
          </a:p>
        </p:txBody>
      </p:sp>
      <p:sp>
        <p:nvSpPr>
          <p:cNvPr id="3" name="Rechteck 2"/>
          <p:cNvSpPr/>
          <p:nvPr/>
        </p:nvSpPr>
        <p:spPr>
          <a:xfrm>
            <a:off x="2097098" y="2500401"/>
            <a:ext cx="6464818" cy="2765748"/>
          </a:xfrm>
          <a:prstGeom prst="rect">
            <a:avLst/>
          </a:prstGeom>
        </p:spPr>
        <p:txBody>
          <a:bodyPr wrap="square" lIns="252000" tIns="72000">
            <a:spAutoFit/>
          </a:bodyPr>
          <a:lstStyle/>
          <a:p>
            <a:r>
              <a:rPr lang="de-DE" sz="4300" kern="0" spc="20" dirty="0">
                <a:latin typeface="Good bye lullaby" panose="020B06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Uber die Bibel hinaus </a:t>
            </a:r>
            <a:br>
              <a:rPr lang="de-DE" sz="4300" kern="0" spc="20" dirty="0">
                <a:latin typeface="Good bye lullaby" panose="020B06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de-DE" sz="4300" kern="0" spc="20" dirty="0">
                <a:latin typeface="Good bye lullaby" panose="020B06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gibt es keine endgultig verbindlichen Kirchenvorschriften!</a:t>
            </a:r>
            <a:endParaRPr lang="de-DE" sz="4300" kern="2600" spc="20" dirty="0">
              <a:latin typeface="Good bye lullaby" panose="020B06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420500" y="1519972"/>
            <a:ext cx="833112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0" cap="all" spc="-500" dirty="0">
                <a:latin typeface="War is Over" panose="02000500000000000000" pitchFamily="2" charset="0"/>
              </a:rPr>
              <a:t>---------------------</a:t>
            </a:r>
          </a:p>
        </p:txBody>
      </p:sp>
      <p:sp>
        <p:nvSpPr>
          <p:cNvPr id="13" name="Rechteck 12"/>
          <p:cNvSpPr/>
          <p:nvPr/>
        </p:nvSpPr>
        <p:spPr>
          <a:xfrm>
            <a:off x="2223343" y="1257022"/>
            <a:ext cx="5925368" cy="72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200"/>
              </a:spcAft>
            </a:pPr>
            <a:r>
              <a:rPr lang="de-DE" sz="3600" kern="0" dirty="0">
                <a:solidFill>
                  <a:schemeClr val="accent2">
                    <a:lumMod val="75000"/>
                  </a:schemeClr>
                </a:solidFill>
                <a:latin typeface="Good bye lullaby" panose="020B06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KIRCHE UND GOTTES WORT</a:t>
            </a:r>
          </a:p>
        </p:txBody>
      </p:sp>
      <p:sp>
        <p:nvSpPr>
          <p:cNvPr id="14" name="Rechteck 13"/>
          <p:cNvSpPr/>
          <p:nvPr/>
        </p:nvSpPr>
        <p:spPr>
          <a:xfrm>
            <a:off x="328057" y="1280105"/>
            <a:ext cx="1358464" cy="6832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</a:pPr>
            <a:r>
              <a:rPr lang="de-DE" sz="700" kern="0" spc="-40" dirty="0">
                <a:latin typeface="Good bye lullaby" panose="020B06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1400" kern="0" spc="-30" dirty="0">
                <a:latin typeface="Good bye lullaby" panose="020B06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Reformation</a:t>
            </a:r>
          </a:p>
          <a:p>
            <a:pPr algn="ctr">
              <a:lnSpc>
                <a:spcPct val="80000"/>
              </a:lnSpc>
            </a:pPr>
            <a:r>
              <a:rPr lang="de-DE" sz="3400" b="1" kern="0" spc="-100" dirty="0">
                <a:solidFill>
                  <a:schemeClr val="accent2">
                    <a:lumMod val="75000"/>
                  </a:schemeClr>
                </a:solidFill>
                <a:latin typeface="Good bye lullaby" panose="020B06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2017</a:t>
            </a:r>
          </a:p>
        </p:txBody>
      </p:sp>
      <p:sp>
        <p:nvSpPr>
          <p:cNvPr id="10" name="Rechteck 9"/>
          <p:cNvSpPr/>
          <p:nvPr/>
        </p:nvSpPr>
        <p:spPr>
          <a:xfrm rot="5400000">
            <a:off x="6514506" y="3133658"/>
            <a:ext cx="630163" cy="549757"/>
          </a:xfrm>
          <a:prstGeom prst="rect">
            <a:avLst/>
          </a:prstGeom>
        </p:spPr>
        <p:txBody>
          <a:bodyPr wrap="square" lIns="252000" tIns="72000">
            <a:spAutoFit/>
          </a:bodyPr>
          <a:lstStyle/>
          <a:p>
            <a:r>
              <a:rPr lang="de-DE" sz="2800" kern="0" spc="20" dirty="0">
                <a:latin typeface="Good bye lullaby" panose="020B06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de-DE" sz="2800" kern="2600" spc="20" dirty="0">
              <a:latin typeface="Good bye lullaby" panose="020B06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Rechteck 14"/>
          <p:cNvSpPr/>
          <p:nvPr/>
        </p:nvSpPr>
        <p:spPr>
          <a:xfrm rot="5400000">
            <a:off x="2233129" y="2382292"/>
            <a:ext cx="630163" cy="549757"/>
          </a:xfrm>
          <a:prstGeom prst="rect">
            <a:avLst/>
          </a:prstGeom>
        </p:spPr>
        <p:txBody>
          <a:bodyPr wrap="square" lIns="252000" tIns="72000">
            <a:spAutoFit/>
          </a:bodyPr>
          <a:lstStyle/>
          <a:p>
            <a:r>
              <a:rPr lang="de-DE" sz="2800" kern="0" spc="20" dirty="0">
                <a:latin typeface="Good bye lullaby" panose="020B06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de-DE" sz="2800" kern="2600" spc="20" dirty="0">
              <a:latin typeface="Good bye lullaby" panose="020B06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811919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apier, Braun, Rosa, Handgemacht, Bütten, Textur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utout/>
                    </a14:imgEffect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2" y="404961"/>
            <a:ext cx="9144000" cy="619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feld 7"/>
          <p:cNvSpPr txBox="1"/>
          <p:nvPr/>
        </p:nvSpPr>
        <p:spPr>
          <a:xfrm rot="16200000">
            <a:off x="-410355" y="2772812"/>
            <a:ext cx="443775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0" kern="1400" cap="all" spc="-510" dirty="0">
                <a:latin typeface="War is Over" panose="02000500000000000000" pitchFamily="2" charset="0"/>
              </a:rPr>
              <a:t>-----------</a:t>
            </a:r>
          </a:p>
        </p:txBody>
      </p:sp>
      <p:sp>
        <p:nvSpPr>
          <p:cNvPr id="12" name="Rechteck 11"/>
          <p:cNvSpPr/>
          <p:nvPr/>
        </p:nvSpPr>
        <p:spPr>
          <a:xfrm>
            <a:off x="13037" y="1031470"/>
            <a:ext cx="9117926" cy="478153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1" name="Textfeld 10"/>
          <p:cNvSpPr txBox="1"/>
          <p:nvPr/>
        </p:nvSpPr>
        <p:spPr>
          <a:xfrm rot="16200000">
            <a:off x="-608239" y="3204582"/>
            <a:ext cx="3342582" cy="13388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100" cap="all" dirty="0">
                <a:latin typeface="War is Over" panose="02000500000000000000" pitchFamily="2" charset="0"/>
              </a:rPr>
              <a:t>These</a:t>
            </a:r>
            <a:r>
              <a:rPr lang="de-DE" sz="4000" cap="all" dirty="0">
                <a:latin typeface="War is Over" panose="02000500000000000000" pitchFamily="2" charset="0"/>
              </a:rPr>
              <a:t> </a:t>
            </a:r>
            <a:r>
              <a:rPr lang="de-DE" sz="8100" cap="all" dirty="0">
                <a:solidFill>
                  <a:schemeClr val="accent2">
                    <a:lumMod val="75000"/>
                  </a:schemeClr>
                </a:solidFill>
                <a:latin typeface="War is Over" panose="02000500000000000000" pitchFamily="2" charset="0"/>
              </a:rPr>
              <a:t>62</a:t>
            </a:r>
          </a:p>
        </p:txBody>
      </p:sp>
      <p:sp>
        <p:nvSpPr>
          <p:cNvPr id="3" name="Rechteck 2"/>
          <p:cNvSpPr/>
          <p:nvPr/>
        </p:nvSpPr>
        <p:spPr>
          <a:xfrm>
            <a:off x="2106798" y="2765428"/>
            <a:ext cx="5859278" cy="2104028"/>
          </a:xfrm>
          <a:prstGeom prst="rect">
            <a:avLst/>
          </a:prstGeom>
        </p:spPr>
        <p:txBody>
          <a:bodyPr wrap="square" lIns="252000" tIns="72000">
            <a:spAutoFit/>
          </a:bodyPr>
          <a:lstStyle/>
          <a:p>
            <a:r>
              <a:rPr lang="de-DE" sz="4300" kern="0" spc="20" dirty="0">
                <a:latin typeface="Good bye lullaby" panose="020B06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Kirche darf nur segnen, was Gott gemass seinem Wort segnet!</a:t>
            </a:r>
            <a:endParaRPr lang="de-DE" sz="4300" kern="2600" spc="20" dirty="0">
              <a:latin typeface="Good bye lullaby" panose="020B06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420500" y="1519972"/>
            <a:ext cx="833112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0" cap="all" spc="-500" dirty="0">
                <a:latin typeface="War is Over" panose="02000500000000000000" pitchFamily="2" charset="0"/>
              </a:rPr>
              <a:t>---------------------</a:t>
            </a:r>
          </a:p>
        </p:txBody>
      </p:sp>
      <p:sp>
        <p:nvSpPr>
          <p:cNvPr id="13" name="Rechteck 12"/>
          <p:cNvSpPr/>
          <p:nvPr/>
        </p:nvSpPr>
        <p:spPr>
          <a:xfrm>
            <a:off x="2223343" y="1257022"/>
            <a:ext cx="5925368" cy="72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200"/>
              </a:spcAft>
            </a:pPr>
            <a:r>
              <a:rPr lang="de-DE" sz="3600" kern="0" dirty="0">
                <a:solidFill>
                  <a:schemeClr val="accent2">
                    <a:lumMod val="75000"/>
                  </a:schemeClr>
                </a:solidFill>
                <a:latin typeface="Good bye lullaby" panose="020B06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KIRCHE UND GOTTES WORT</a:t>
            </a:r>
          </a:p>
        </p:txBody>
      </p:sp>
      <p:sp>
        <p:nvSpPr>
          <p:cNvPr id="14" name="Rechteck 13"/>
          <p:cNvSpPr/>
          <p:nvPr/>
        </p:nvSpPr>
        <p:spPr>
          <a:xfrm>
            <a:off x="328057" y="1280105"/>
            <a:ext cx="1358464" cy="6832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</a:pPr>
            <a:r>
              <a:rPr lang="de-DE" sz="700" kern="0" spc="-40" dirty="0">
                <a:latin typeface="Good bye lullaby" panose="020B06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1400" kern="0" spc="-30" dirty="0">
                <a:latin typeface="Good bye lullaby" panose="020B06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Reformation</a:t>
            </a:r>
          </a:p>
          <a:p>
            <a:pPr algn="ctr">
              <a:lnSpc>
                <a:spcPct val="80000"/>
              </a:lnSpc>
            </a:pPr>
            <a:r>
              <a:rPr lang="de-DE" sz="3400" b="1" kern="0" spc="-100" dirty="0">
                <a:solidFill>
                  <a:schemeClr val="accent2">
                    <a:lumMod val="75000"/>
                  </a:schemeClr>
                </a:solidFill>
                <a:latin typeface="Good bye lullaby" panose="020B06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2017</a:t>
            </a:r>
          </a:p>
        </p:txBody>
      </p:sp>
      <p:sp>
        <p:nvSpPr>
          <p:cNvPr id="15" name="Rechteck 14"/>
          <p:cNvSpPr/>
          <p:nvPr/>
        </p:nvSpPr>
        <p:spPr>
          <a:xfrm rot="5400000">
            <a:off x="5499899" y="3399930"/>
            <a:ext cx="630163" cy="549757"/>
          </a:xfrm>
          <a:prstGeom prst="rect">
            <a:avLst/>
          </a:prstGeom>
        </p:spPr>
        <p:txBody>
          <a:bodyPr wrap="square" lIns="252000" tIns="72000">
            <a:spAutoFit/>
          </a:bodyPr>
          <a:lstStyle/>
          <a:p>
            <a:r>
              <a:rPr lang="de-DE" sz="2800" kern="0" spc="20" dirty="0">
                <a:latin typeface="Good bye lullaby" panose="020B06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de-DE" sz="2800" kern="2600" spc="20" dirty="0">
              <a:latin typeface="Good bye lullaby" panose="020B06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293969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apier, Braun, Rosa, Handgemacht, Bütten, Textur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utout/>
                    </a14:imgEffect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2" y="404961"/>
            <a:ext cx="9144000" cy="619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feld 7"/>
          <p:cNvSpPr txBox="1"/>
          <p:nvPr/>
        </p:nvSpPr>
        <p:spPr>
          <a:xfrm rot="16200000">
            <a:off x="-410355" y="2772812"/>
            <a:ext cx="443775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0" kern="1400" cap="all" spc="-510" dirty="0">
                <a:latin typeface="War is Over" panose="02000500000000000000" pitchFamily="2" charset="0"/>
              </a:rPr>
              <a:t>-----------</a:t>
            </a:r>
          </a:p>
        </p:txBody>
      </p:sp>
      <p:sp>
        <p:nvSpPr>
          <p:cNvPr id="12" name="Rechteck 11"/>
          <p:cNvSpPr/>
          <p:nvPr/>
        </p:nvSpPr>
        <p:spPr>
          <a:xfrm>
            <a:off x="13037" y="1031470"/>
            <a:ext cx="9117926" cy="478153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1" name="Textfeld 10"/>
          <p:cNvSpPr txBox="1"/>
          <p:nvPr/>
        </p:nvSpPr>
        <p:spPr>
          <a:xfrm rot="16200000">
            <a:off x="-554539" y="3204582"/>
            <a:ext cx="3235181" cy="13388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100" cap="all" dirty="0">
                <a:latin typeface="War is Over" panose="02000500000000000000" pitchFamily="2" charset="0"/>
              </a:rPr>
              <a:t>These</a:t>
            </a:r>
            <a:r>
              <a:rPr lang="de-DE" sz="4000" cap="all" dirty="0">
                <a:latin typeface="War is Over" panose="02000500000000000000" pitchFamily="2" charset="0"/>
              </a:rPr>
              <a:t> </a:t>
            </a:r>
            <a:r>
              <a:rPr lang="de-DE" sz="8100" cap="all" dirty="0">
                <a:solidFill>
                  <a:schemeClr val="accent2">
                    <a:lumMod val="75000"/>
                  </a:schemeClr>
                </a:solidFill>
                <a:latin typeface="War is Over" panose="02000500000000000000" pitchFamily="2" charset="0"/>
              </a:rPr>
              <a:t>61</a:t>
            </a:r>
          </a:p>
        </p:txBody>
      </p:sp>
      <p:sp>
        <p:nvSpPr>
          <p:cNvPr id="3" name="Rechteck 2"/>
          <p:cNvSpPr/>
          <p:nvPr/>
        </p:nvSpPr>
        <p:spPr>
          <a:xfrm>
            <a:off x="2545914" y="2439938"/>
            <a:ext cx="5859278" cy="2765748"/>
          </a:xfrm>
          <a:prstGeom prst="rect">
            <a:avLst/>
          </a:prstGeom>
        </p:spPr>
        <p:txBody>
          <a:bodyPr wrap="square" lIns="252000" tIns="72000">
            <a:spAutoFit/>
          </a:bodyPr>
          <a:lstStyle/>
          <a:p>
            <a:r>
              <a:rPr lang="de-DE" sz="4300" kern="0" spc="20" dirty="0">
                <a:latin typeface="Good bye lullaby" panose="020B06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Die biblischen Aussagen sind so </a:t>
            </a:r>
            <a:br>
              <a:rPr lang="de-DE" sz="4300" kern="0" spc="20" dirty="0">
                <a:latin typeface="Good bye lullaby" panose="020B06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de-DE" sz="4300" kern="0" spc="20" dirty="0">
                <a:latin typeface="Good bye lullaby" panose="020B06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klar, dass ALLE sie verstehen konnen!</a:t>
            </a:r>
            <a:endParaRPr lang="de-DE" sz="4300" kern="2600" spc="20" dirty="0">
              <a:latin typeface="Good bye lullaby" panose="020B06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420500" y="1519972"/>
            <a:ext cx="833112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0" cap="all" spc="-500" dirty="0">
                <a:latin typeface="War is Over" panose="02000500000000000000" pitchFamily="2" charset="0"/>
              </a:rPr>
              <a:t>---------------------</a:t>
            </a:r>
          </a:p>
        </p:txBody>
      </p:sp>
      <p:sp>
        <p:nvSpPr>
          <p:cNvPr id="13" name="Rechteck 12"/>
          <p:cNvSpPr/>
          <p:nvPr/>
        </p:nvSpPr>
        <p:spPr>
          <a:xfrm>
            <a:off x="2223343" y="1257022"/>
            <a:ext cx="5925368" cy="72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200"/>
              </a:spcAft>
            </a:pPr>
            <a:r>
              <a:rPr lang="de-DE" sz="3600" kern="0" dirty="0">
                <a:solidFill>
                  <a:schemeClr val="accent2">
                    <a:lumMod val="75000"/>
                  </a:schemeClr>
                </a:solidFill>
                <a:latin typeface="Good bye lullaby" panose="020B06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KIRCHE UND GOTTES WORT</a:t>
            </a:r>
          </a:p>
        </p:txBody>
      </p:sp>
      <p:sp>
        <p:nvSpPr>
          <p:cNvPr id="14" name="Rechteck 13"/>
          <p:cNvSpPr/>
          <p:nvPr/>
        </p:nvSpPr>
        <p:spPr>
          <a:xfrm>
            <a:off x="328057" y="1280105"/>
            <a:ext cx="1358464" cy="6832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</a:pPr>
            <a:r>
              <a:rPr lang="de-DE" sz="700" kern="0" spc="-40" dirty="0">
                <a:latin typeface="Good bye lullaby" panose="020B06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1400" kern="0" spc="-30" dirty="0">
                <a:latin typeface="Good bye lullaby" panose="020B06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Reformation</a:t>
            </a:r>
          </a:p>
          <a:p>
            <a:pPr algn="ctr">
              <a:lnSpc>
                <a:spcPct val="80000"/>
              </a:lnSpc>
            </a:pPr>
            <a:r>
              <a:rPr lang="de-DE" sz="3400" b="1" kern="0" spc="-100" dirty="0">
                <a:solidFill>
                  <a:schemeClr val="accent2">
                    <a:lumMod val="75000"/>
                  </a:schemeClr>
                </a:solidFill>
                <a:latin typeface="Good bye lullaby" panose="020B06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2017</a:t>
            </a:r>
          </a:p>
        </p:txBody>
      </p:sp>
      <p:sp>
        <p:nvSpPr>
          <p:cNvPr id="15" name="Rechteck 14"/>
          <p:cNvSpPr/>
          <p:nvPr/>
        </p:nvSpPr>
        <p:spPr>
          <a:xfrm rot="5400000">
            <a:off x="5471324" y="4390530"/>
            <a:ext cx="630163" cy="549757"/>
          </a:xfrm>
          <a:prstGeom prst="rect">
            <a:avLst/>
          </a:prstGeom>
        </p:spPr>
        <p:txBody>
          <a:bodyPr wrap="square" lIns="252000" tIns="72000">
            <a:spAutoFit/>
          </a:bodyPr>
          <a:lstStyle/>
          <a:p>
            <a:r>
              <a:rPr lang="de-DE" sz="2800" kern="0" spc="20" dirty="0">
                <a:latin typeface="Good bye lullaby" panose="020B06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de-DE" sz="2800" kern="2600" spc="20" dirty="0">
              <a:latin typeface="Good bye lullaby" panose="020B06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540915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apier, Braun, Rosa, Handgemacht, Bütten, Textur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utout/>
                    </a14:imgEffect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2" y="404961"/>
            <a:ext cx="9144000" cy="619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feld 7"/>
          <p:cNvSpPr txBox="1"/>
          <p:nvPr/>
        </p:nvSpPr>
        <p:spPr>
          <a:xfrm rot="16200000">
            <a:off x="-410355" y="2772812"/>
            <a:ext cx="443775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0" kern="1400" cap="all" spc="-510" dirty="0">
                <a:latin typeface="War is Over" panose="02000500000000000000" pitchFamily="2" charset="0"/>
              </a:rPr>
              <a:t>-----------</a:t>
            </a:r>
          </a:p>
        </p:txBody>
      </p:sp>
      <p:sp>
        <p:nvSpPr>
          <p:cNvPr id="12" name="Rechteck 11"/>
          <p:cNvSpPr/>
          <p:nvPr/>
        </p:nvSpPr>
        <p:spPr>
          <a:xfrm>
            <a:off x="13037" y="1031470"/>
            <a:ext cx="9117926" cy="478153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1" name="Textfeld 10"/>
          <p:cNvSpPr txBox="1"/>
          <p:nvPr/>
        </p:nvSpPr>
        <p:spPr>
          <a:xfrm rot="16200000">
            <a:off x="-600224" y="3204582"/>
            <a:ext cx="3326552" cy="13388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100" cap="all" dirty="0">
                <a:latin typeface="War is Over" panose="02000500000000000000" pitchFamily="2" charset="0"/>
              </a:rPr>
              <a:t>These</a:t>
            </a:r>
            <a:r>
              <a:rPr lang="de-DE" sz="4000" cap="all" dirty="0">
                <a:latin typeface="War is Over" panose="02000500000000000000" pitchFamily="2" charset="0"/>
              </a:rPr>
              <a:t> </a:t>
            </a:r>
            <a:r>
              <a:rPr lang="de-DE" sz="8100" cap="all" dirty="0">
                <a:solidFill>
                  <a:schemeClr val="accent2">
                    <a:lumMod val="75000"/>
                  </a:schemeClr>
                </a:solidFill>
                <a:latin typeface="War is Over" panose="02000500000000000000" pitchFamily="2" charset="0"/>
              </a:rPr>
              <a:t>60</a:t>
            </a:r>
          </a:p>
        </p:txBody>
      </p:sp>
      <p:sp>
        <p:nvSpPr>
          <p:cNvPr id="3" name="Rechteck 2"/>
          <p:cNvSpPr/>
          <p:nvPr/>
        </p:nvSpPr>
        <p:spPr>
          <a:xfrm>
            <a:off x="2545914" y="2839988"/>
            <a:ext cx="5859278" cy="2104028"/>
          </a:xfrm>
          <a:prstGeom prst="rect">
            <a:avLst/>
          </a:prstGeom>
        </p:spPr>
        <p:txBody>
          <a:bodyPr wrap="square" lIns="252000" tIns="72000">
            <a:spAutoFit/>
          </a:bodyPr>
          <a:lstStyle/>
          <a:p>
            <a:r>
              <a:rPr lang="de-DE" sz="4300" kern="0" spc="20" dirty="0">
                <a:latin typeface="Good bye lullaby" panose="020B06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Kirchliche Theologie muss sich dem Wort Gottes unterordnen!</a:t>
            </a:r>
            <a:endParaRPr lang="de-DE" sz="4300" kern="2600" spc="20" dirty="0">
              <a:latin typeface="Good bye lullaby" panose="020B06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420500" y="1519972"/>
            <a:ext cx="833112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0" cap="all" spc="-500" dirty="0">
                <a:latin typeface="War is Over" panose="02000500000000000000" pitchFamily="2" charset="0"/>
              </a:rPr>
              <a:t>---------------------</a:t>
            </a:r>
          </a:p>
        </p:txBody>
      </p:sp>
      <p:sp>
        <p:nvSpPr>
          <p:cNvPr id="13" name="Rechteck 12"/>
          <p:cNvSpPr/>
          <p:nvPr/>
        </p:nvSpPr>
        <p:spPr>
          <a:xfrm>
            <a:off x="2223343" y="1257022"/>
            <a:ext cx="5925368" cy="72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200"/>
              </a:spcAft>
            </a:pPr>
            <a:r>
              <a:rPr lang="de-DE" sz="3600" kern="0" dirty="0">
                <a:solidFill>
                  <a:schemeClr val="accent2">
                    <a:lumMod val="75000"/>
                  </a:schemeClr>
                </a:solidFill>
                <a:latin typeface="Good bye lullaby" panose="020B06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KIRCHE UND GOTTES WORT</a:t>
            </a:r>
          </a:p>
        </p:txBody>
      </p:sp>
      <p:sp>
        <p:nvSpPr>
          <p:cNvPr id="14" name="Rechteck 13"/>
          <p:cNvSpPr/>
          <p:nvPr/>
        </p:nvSpPr>
        <p:spPr>
          <a:xfrm>
            <a:off x="328057" y="1280105"/>
            <a:ext cx="1358464" cy="6832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</a:pPr>
            <a:r>
              <a:rPr lang="de-DE" sz="700" kern="0" spc="-40" dirty="0">
                <a:latin typeface="Good bye lullaby" panose="020B06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1400" kern="0" spc="-30" dirty="0">
                <a:latin typeface="Good bye lullaby" panose="020B06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Reformation</a:t>
            </a:r>
          </a:p>
          <a:p>
            <a:pPr algn="ctr">
              <a:lnSpc>
                <a:spcPct val="80000"/>
              </a:lnSpc>
            </a:pPr>
            <a:r>
              <a:rPr lang="de-DE" sz="3400" b="1" kern="0" spc="-100" dirty="0">
                <a:solidFill>
                  <a:schemeClr val="accent2">
                    <a:lumMod val="75000"/>
                  </a:schemeClr>
                </a:solidFill>
                <a:latin typeface="Good bye lullaby" panose="020B06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2017</a:t>
            </a:r>
          </a:p>
        </p:txBody>
      </p:sp>
    </p:spTree>
    <p:extLst>
      <p:ext uri="{BB962C8B-B14F-4D97-AF65-F5344CB8AC3E}">
        <p14:creationId xmlns:p14="http://schemas.microsoft.com/office/powerpoint/2010/main" val="232580135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apier, Braun, Rosa, Handgemacht, Bütten, Textur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utout/>
                    </a14:imgEffect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2" y="404961"/>
            <a:ext cx="9144000" cy="619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feld 7"/>
          <p:cNvSpPr txBox="1"/>
          <p:nvPr/>
        </p:nvSpPr>
        <p:spPr>
          <a:xfrm rot="16200000">
            <a:off x="-410355" y="2772812"/>
            <a:ext cx="443775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0" kern="1400" cap="all" spc="-510" dirty="0">
                <a:latin typeface="War is Over" panose="02000500000000000000" pitchFamily="2" charset="0"/>
              </a:rPr>
              <a:t>-----------</a:t>
            </a:r>
          </a:p>
        </p:txBody>
      </p:sp>
      <p:sp>
        <p:nvSpPr>
          <p:cNvPr id="12" name="Rechteck 11"/>
          <p:cNvSpPr/>
          <p:nvPr/>
        </p:nvSpPr>
        <p:spPr>
          <a:xfrm>
            <a:off x="13037" y="1031470"/>
            <a:ext cx="9117926" cy="478153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1" name="Textfeld 10"/>
          <p:cNvSpPr txBox="1"/>
          <p:nvPr/>
        </p:nvSpPr>
        <p:spPr>
          <a:xfrm rot="16200000">
            <a:off x="-608239" y="3204582"/>
            <a:ext cx="3342582" cy="13388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100" cap="all" dirty="0">
                <a:latin typeface="War is Over" panose="02000500000000000000" pitchFamily="2" charset="0"/>
              </a:rPr>
              <a:t>These</a:t>
            </a:r>
            <a:r>
              <a:rPr lang="de-DE" sz="4000" cap="all" dirty="0">
                <a:latin typeface="War is Over" panose="02000500000000000000" pitchFamily="2" charset="0"/>
              </a:rPr>
              <a:t> </a:t>
            </a:r>
            <a:r>
              <a:rPr lang="de-DE" sz="8100" cap="all" dirty="0">
                <a:solidFill>
                  <a:schemeClr val="accent2">
                    <a:lumMod val="75000"/>
                  </a:schemeClr>
                </a:solidFill>
                <a:latin typeface="War is Over" panose="02000500000000000000" pitchFamily="2" charset="0"/>
              </a:rPr>
              <a:t>59</a:t>
            </a:r>
          </a:p>
        </p:txBody>
      </p:sp>
      <p:sp>
        <p:nvSpPr>
          <p:cNvPr id="3" name="Rechteck 2"/>
          <p:cNvSpPr/>
          <p:nvPr/>
        </p:nvSpPr>
        <p:spPr>
          <a:xfrm>
            <a:off x="2101606" y="2766893"/>
            <a:ext cx="6130542" cy="2104028"/>
          </a:xfrm>
          <a:prstGeom prst="rect">
            <a:avLst/>
          </a:prstGeom>
        </p:spPr>
        <p:txBody>
          <a:bodyPr wrap="square" lIns="252000" tIns="72000">
            <a:spAutoFit/>
          </a:bodyPr>
          <a:lstStyle/>
          <a:p>
            <a:r>
              <a:rPr lang="de-DE" sz="4300" kern="0" spc="20" dirty="0">
                <a:latin typeface="Good bye lullaby" panose="020B06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Die Kirche muss fur die Glaubwurdigkeit der Bibel einstehen!</a:t>
            </a:r>
            <a:endParaRPr lang="de-DE" sz="4300" kern="2600" spc="20" dirty="0">
              <a:latin typeface="Good bye lullaby" panose="020B06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420500" y="1519972"/>
            <a:ext cx="833112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0" cap="all" spc="-500" dirty="0">
                <a:latin typeface="War is Over" panose="02000500000000000000" pitchFamily="2" charset="0"/>
              </a:rPr>
              <a:t>---------------------</a:t>
            </a:r>
          </a:p>
        </p:txBody>
      </p:sp>
      <p:sp>
        <p:nvSpPr>
          <p:cNvPr id="13" name="Rechteck 12"/>
          <p:cNvSpPr/>
          <p:nvPr/>
        </p:nvSpPr>
        <p:spPr>
          <a:xfrm>
            <a:off x="2223343" y="1257022"/>
            <a:ext cx="5925368" cy="72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200"/>
              </a:spcAft>
            </a:pPr>
            <a:r>
              <a:rPr lang="de-DE" sz="3600" kern="0" dirty="0">
                <a:solidFill>
                  <a:schemeClr val="accent2">
                    <a:lumMod val="75000"/>
                  </a:schemeClr>
                </a:solidFill>
                <a:latin typeface="Good bye lullaby" panose="020B06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KIRCHE UND GOTTES WORT</a:t>
            </a:r>
          </a:p>
        </p:txBody>
      </p:sp>
      <p:sp>
        <p:nvSpPr>
          <p:cNvPr id="14" name="Rechteck 13"/>
          <p:cNvSpPr/>
          <p:nvPr/>
        </p:nvSpPr>
        <p:spPr>
          <a:xfrm>
            <a:off x="328057" y="1280105"/>
            <a:ext cx="1358464" cy="6832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</a:pPr>
            <a:r>
              <a:rPr lang="de-DE" sz="700" kern="0" spc="-40" dirty="0">
                <a:latin typeface="Good bye lullaby" panose="020B06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1400" kern="0" spc="-30" dirty="0">
                <a:latin typeface="Good bye lullaby" panose="020B06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Reformation</a:t>
            </a:r>
          </a:p>
          <a:p>
            <a:pPr algn="ctr">
              <a:lnSpc>
                <a:spcPct val="80000"/>
              </a:lnSpc>
            </a:pPr>
            <a:r>
              <a:rPr lang="de-DE" sz="3400" b="1" kern="0" spc="-100" dirty="0">
                <a:solidFill>
                  <a:schemeClr val="accent2">
                    <a:lumMod val="75000"/>
                  </a:schemeClr>
                </a:solidFill>
                <a:latin typeface="Good bye lullaby" panose="020B06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2017</a:t>
            </a:r>
          </a:p>
        </p:txBody>
      </p:sp>
      <p:sp>
        <p:nvSpPr>
          <p:cNvPr id="10" name="Rechteck 9"/>
          <p:cNvSpPr/>
          <p:nvPr/>
        </p:nvSpPr>
        <p:spPr>
          <a:xfrm rot="5400000">
            <a:off x="6356056" y="2749123"/>
            <a:ext cx="630163" cy="549757"/>
          </a:xfrm>
          <a:prstGeom prst="rect">
            <a:avLst/>
          </a:prstGeom>
        </p:spPr>
        <p:txBody>
          <a:bodyPr wrap="square" lIns="252000" tIns="72000">
            <a:spAutoFit/>
          </a:bodyPr>
          <a:lstStyle/>
          <a:p>
            <a:r>
              <a:rPr lang="de-DE" sz="2800" kern="0" spc="20" dirty="0">
                <a:latin typeface="Good bye lullaby" panose="020B06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de-DE" sz="2800" kern="2600" spc="20" dirty="0">
              <a:latin typeface="Good bye lullaby" panose="020B06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Rechteck 14"/>
          <p:cNvSpPr/>
          <p:nvPr/>
        </p:nvSpPr>
        <p:spPr>
          <a:xfrm rot="5400000">
            <a:off x="3903480" y="3401253"/>
            <a:ext cx="630163" cy="549757"/>
          </a:xfrm>
          <a:prstGeom prst="rect">
            <a:avLst/>
          </a:prstGeom>
        </p:spPr>
        <p:txBody>
          <a:bodyPr wrap="square" lIns="252000" tIns="72000">
            <a:spAutoFit/>
          </a:bodyPr>
          <a:lstStyle/>
          <a:p>
            <a:r>
              <a:rPr lang="de-DE" sz="2800" kern="0" spc="20" dirty="0">
                <a:latin typeface="Good bye lullaby" panose="020B06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de-DE" sz="2800" kern="2600" spc="20" dirty="0">
              <a:latin typeface="Good bye lullaby" panose="020B06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09359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apier, Braun, Rosa, Handgemacht, Bütten, Textur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utout/>
                    </a14:imgEffect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2" y="404961"/>
            <a:ext cx="9144000" cy="619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feld 7"/>
          <p:cNvSpPr txBox="1"/>
          <p:nvPr/>
        </p:nvSpPr>
        <p:spPr>
          <a:xfrm rot="16200000">
            <a:off x="-410355" y="2772812"/>
            <a:ext cx="443775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0" kern="1400" cap="all" spc="-510" dirty="0">
                <a:latin typeface="War is Over" panose="02000500000000000000" pitchFamily="2" charset="0"/>
              </a:rPr>
              <a:t>-----------</a:t>
            </a:r>
          </a:p>
        </p:txBody>
      </p:sp>
      <p:sp>
        <p:nvSpPr>
          <p:cNvPr id="12" name="Rechteck 11"/>
          <p:cNvSpPr/>
          <p:nvPr/>
        </p:nvSpPr>
        <p:spPr>
          <a:xfrm>
            <a:off x="13037" y="1031470"/>
            <a:ext cx="9117926" cy="478153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1" name="Textfeld 10"/>
          <p:cNvSpPr txBox="1"/>
          <p:nvPr/>
        </p:nvSpPr>
        <p:spPr>
          <a:xfrm rot="16200000">
            <a:off x="-600225" y="3204582"/>
            <a:ext cx="3326552" cy="13388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100" cap="all" dirty="0">
                <a:latin typeface="War is Over" panose="02000500000000000000" pitchFamily="2" charset="0"/>
              </a:rPr>
              <a:t>These</a:t>
            </a:r>
            <a:r>
              <a:rPr lang="de-DE" sz="4000" cap="all" dirty="0">
                <a:latin typeface="War is Over" panose="02000500000000000000" pitchFamily="2" charset="0"/>
              </a:rPr>
              <a:t> </a:t>
            </a:r>
            <a:r>
              <a:rPr lang="de-DE" sz="8100" cap="all" dirty="0">
                <a:solidFill>
                  <a:schemeClr val="accent2">
                    <a:lumMod val="75000"/>
                  </a:schemeClr>
                </a:solidFill>
                <a:latin typeface="War is Over" panose="02000500000000000000" pitchFamily="2" charset="0"/>
              </a:rPr>
              <a:t>93</a:t>
            </a:r>
          </a:p>
        </p:txBody>
      </p:sp>
      <p:sp>
        <p:nvSpPr>
          <p:cNvPr id="3" name="Rechteck 2"/>
          <p:cNvSpPr/>
          <p:nvPr/>
        </p:nvSpPr>
        <p:spPr>
          <a:xfrm>
            <a:off x="1989237" y="2358405"/>
            <a:ext cx="6543203" cy="2827303"/>
          </a:xfrm>
          <a:prstGeom prst="rect">
            <a:avLst/>
          </a:prstGeom>
        </p:spPr>
        <p:txBody>
          <a:bodyPr wrap="square" lIns="252000" tIns="72000">
            <a:spAutoFit/>
          </a:bodyPr>
          <a:lstStyle/>
          <a:p>
            <a:r>
              <a:rPr lang="de-DE" sz="4400" kern="0" spc="20" dirty="0">
                <a:latin typeface="Good bye lullaby" panose="020B06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Die (geistlichen) Eltern zu ehren ist ein wichtiger Gesundbrunnen fur das Leben und die Kirche!</a:t>
            </a:r>
            <a:endParaRPr lang="de-DE" sz="4400" kern="2600" spc="20" dirty="0">
              <a:latin typeface="Good bye lullaby" panose="020B06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420500" y="1519972"/>
            <a:ext cx="833112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0" cap="all" spc="-500" dirty="0">
                <a:latin typeface="War is Over" panose="02000500000000000000" pitchFamily="2" charset="0"/>
              </a:rPr>
              <a:t>---------------------</a:t>
            </a:r>
          </a:p>
        </p:txBody>
      </p:sp>
      <p:sp>
        <p:nvSpPr>
          <p:cNvPr id="13" name="Rechteck 12"/>
          <p:cNvSpPr/>
          <p:nvPr/>
        </p:nvSpPr>
        <p:spPr>
          <a:xfrm>
            <a:off x="2147746" y="1260308"/>
            <a:ext cx="6546452" cy="6709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200"/>
              </a:spcAft>
            </a:pPr>
            <a:r>
              <a:rPr lang="de-DE" sz="3600" kern="0" dirty="0">
                <a:solidFill>
                  <a:schemeClr val="accent2">
                    <a:lumMod val="75000"/>
                  </a:schemeClr>
                </a:solidFill>
                <a:latin typeface="Good bye lullaby" panose="020B06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KIRCHE UND FAMILIE</a:t>
            </a:r>
          </a:p>
        </p:txBody>
      </p:sp>
      <p:sp>
        <p:nvSpPr>
          <p:cNvPr id="14" name="Rechteck 13"/>
          <p:cNvSpPr/>
          <p:nvPr/>
        </p:nvSpPr>
        <p:spPr>
          <a:xfrm>
            <a:off x="328057" y="1280105"/>
            <a:ext cx="1358464" cy="6832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</a:pPr>
            <a:r>
              <a:rPr lang="de-DE" sz="700" kern="0" spc="-40" dirty="0">
                <a:latin typeface="Good bye lullaby" panose="020B06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1400" kern="0" spc="-30" dirty="0">
                <a:latin typeface="Good bye lullaby" panose="020B06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Reformation</a:t>
            </a:r>
          </a:p>
          <a:p>
            <a:pPr algn="ctr">
              <a:lnSpc>
                <a:spcPct val="80000"/>
              </a:lnSpc>
            </a:pPr>
            <a:r>
              <a:rPr lang="de-DE" sz="3400" b="1" kern="0" spc="-100" dirty="0">
                <a:solidFill>
                  <a:schemeClr val="accent2">
                    <a:lumMod val="75000"/>
                  </a:schemeClr>
                </a:solidFill>
                <a:latin typeface="Good bye lullaby" panose="020B06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2017</a:t>
            </a:r>
          </a:p>
        </p:txBody>
      </p:sp>
      <p:sp>
        <p:nvSpPr>
          <p:cNvPr id="16" name="Rechteck 15"/>
          <p:cNvSpPr/>
          <p:nvPr/>
        </p:nvSpPr>
        <p:spPr>
          <a:xfrm rot="5400000">
            <a:off x="6154031" y="3679121"/>
            <a:ext cx="630163" cy="549757"/>
          </a:xfrm>
          <a:prstGeom prst="rect">
            <a:avLst/>
          </a:prstGeom>
        </p:spPr>
        <p:txBody>
          <a:bodyPr wrap="square" lIns="252000" tIns="72000">
            <a:spAutoFit/>
          </a:bodyPr>
          <a:lstStyle/>
          <a:p>
            <a:r>
              <a:rPr lang="de-DE" sz="2800" kern="0" spc="20" dirty="0">
                <a:latin typeface="Good bye lullaby" panose="020B06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de-DE" sz="2800" kern="2600" spc="20" dirty="0">
              <a:latin typeface="Good bye lullaby" panose="020B06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0196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apier, Braun, Rosa, Handgemacht, Bütten, Textur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utout/>
                    </a14:imgEffect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2" y="404961"/>
            <a:ext cx="9144000" cy="619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feld 7"/>
          <p:cNvSpPr txBox="1"/>
          <p:nvPr/>
        </p:nvSpPr>
        <p:spPr>
          <a:xfrm rot="16200000">
            <a:off x="-410355" y="2772812"/>
            <a:ext cx="443775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0" kern="1400" cap="all" spc="-510" dirty="0">
                <a:latin typeface="War is Over" panose="02000500000000000000" pitchFamily="2" charset="0"/>
              </a:rPr>
              <a:t>-----------</a:t>
            </a:r>
          </a:p>
        </p:txBody>
      </p:sp>
      <p:sp>
        <p:nvSpPr>
          <p:cNvPr id="12" name="Rechteck 11"/>
          <p:cNvSpPr/>
          <p:nvPr/>
        </p:nvSpPr>
        <p:spPr>
          <a:xfrm>
            <a:off x="13037" y="1031470"/>
            <a:ext cx="9117926" cy="478153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1" name="Textfeld 10"/>
          <p:cNvSpPr txBox="1"/>
          <p:nvPr/>
        </p:nvSpPr>
        <p:spPr>
          <a:xfrm rot="16200000">
            <a:off x="-622666" y="3204582"/>
            <a:ext cx="3371436" cy="13388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100" cap="all" dirty="0">
                <a:latin typeface="War is Over" panose="02000500000000000000" pitchFamily="2" charset="0"/>
              </a:rPr>
              <a:t>These</a:t>
            </a:r>
            <a:r>
              <a:rPr lang="de-DE" sz="4000" cap="all" dirty="0">
                <a:latin typeface="War is Over" panose="02000500000000000000" pitchFamily="2" charset="0"/>
              </a:rPr>
              <a:t> </a:t>
            </a:r>
            <a:r>
              <a:rPr lang="de-DE" sz="8100" cap="all" dirty="0">
                <a:solidFill>
                  <a:schemeClr val="accent2">
                    <a:lumMod val="75000"/>
                  </a:schemeClr>
                </a:solidFill>
                <a:latin typeface="War is Over" panose="02000500000000000000" pitchFamily="2" charset="0"/>
              </a:rPr>
              <a:t>58</a:t>
            </a:r>
          </a:p>
        </p:txBody>
      </p:sp>
      <p:sp>
        <p:nvSpPr>
          <p:cNvPr id="3" name="Rechteck 2"/>
          <p:cNvSpPr/>
          <p:nvPr/>
        </p:nvSpPr>
        <p:spPr>
          <a:xfrm>
            <a:off x="2677670" y="2766893"/>
            <a:ext cx="5134690" cy="2104028"/>
          </a:xfrm>
          <a:prstGeom prst="rect">
            <a:avLst/>
          </a:prstGeom>
        </p:spPr>
        <p:txBody>
          <a:bodyPr wrap="square" lIns="252000" tIns="72000">
            <a:spAutoFit/>
          </a:bodyPr>
          <a:lstStyle/>
          <a:p>
            <a:r>
              <a:rPr lang="de-DE" sz="4300" kern="0" spc="20" dirty="0">
                <a:latin typeface="Good bye lullaby" panose="020B06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Die Kirche braucht dringend gesunde biblische Lehre!</a:t>
            </a:r>
            <a:endParaRPr lang="de-DE" sz="4300" kern="2600" spc="20" dirty="0">
              <a:latin typeface="Good bye lullaby" panose="020B06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420500" y="1519972"/>
            <a:ext cx="833112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0" cap="all" spc="-500" dirty="0">
                <a:latin typeface="War is Over" panose="02000500000000000000" pitchFamily="2" charset="0"/>
              </a:rPr>
              <a:t>---------------------</a:t>
            </a:r>
          </a:p>
        </p:txBody>
      </p:sp>
      <p:sp>
        <p:nvSpPr>
          <p:cNvPr id="13" name="Rechteck 12"/>
          <p:cNvSpPr/>
          <p:nvPr/>
        </p:nvSpPr>
        <p:spPr>
          <a:xfrm>
            <a:off x="2223343" y="1257022"/>
            <a:ext cx="5925368" cy="72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200"/>
              </a:spcAft>
            </a:pPr>
            <a:r>
              <a:rPr lang="de-DE" sz="3600" kern="0" dirty="0">
                <a:solidFill>
                  <a:schemeClr val="accent2">
                    <a:lumMod val="75000"/>
                  </a:schemeClr>
                </a:solidFill>
                <a:latin typeface="Good bye lullaby" panose="020B06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KIRCHE UND GOTTES WORT</a:t>
            </a:r>
          </a:p>
        </p:txBody>
      </p:sp>
      <p:sp>
        <p:nvSpPr>
          <p:cNvPr id="14" name="Rechteck 13"/>
          <p:cNvSpPr/>
          <p:nvPr/>
        </p:nvSpPr>
        <p:spPr>
          <a:xfrm>
            <a:off x="328057" y="1280105"/>
            <a:ext cx="1358464" cy="6832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</a:pPr>
            <a:r>
              <a:rPr lang="de-DE" sz="700" kern="0" spc="-40" dirty="0">
                <a:latin typeface="Good bye lullaby" panose="020B06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1400" kern="0" spc="-30" dirty="0">
                <a:latin typeface="Good bye lullaby" panose="020B06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Reformation</a:t>
            </a:r>
          </a:p>
          <a:p>
            <a:pPr algn="ctr">
              <a:lnSpc>
                <a:spcPct val="80000"/>
              </a:lnSpc>
            </a:pPr>
            <a:r>
              <a:rPr lang="de-DE" sz="3400" b="1" kern="0" spc="-100" dirty="0">
                <a:solidFill>
                  <a:schemeClr val="accent2">
                    <a:lumMod val="75000"/>
                  </a:schemeClr>
                </a:solidFill>
                <a:latin typeface="Good bye lullaby" panose="020B06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2017</a:t>
            </a:r>
          </a:p>
        </p:txBody>
      </p:sp>
    </p:spTree>
    <p:extLst>
      <p:ext uri="{BB962C8B-B14F-4D97-AF65-F5344CB8AC3E}">
        <p14:creationId xmlns:p14="http://schemas.microsoft.com/office/powerpoint/2010/main" val="158554070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apier, Braun, Rosa, Handgemacht, Bütten, Textur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utout/>
                    </a14:imgEffect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2" y="404961"/>
            <a:ext cx="9144000" cy="619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feld 7"/>
          <p:cNvSpPr txBox="1"/>
          <p:nvPr/>
        </p:nvSpPr>
        <p:spPr>
          <a:xfrm rot="16200000">
            <a:off x="-410355" y="2772812"/>
            <a:ext cx="443775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0" kern="1400" cap="all" spc="-510" dirty="0">
                <a:latin typeface="War is Over" panose="02000500000000000000" pitchFamily="2" charset="0"/>
              </a:rPr>
              <a:t>-----------</a:t>
            </a:r>
          </a:p>
        </p:txBody>
      </p:sp>
      <p:sp>
        <p:nvSpPr>
          <p:cNvPr id="12" name="Rechteck 11"/>
          <p:cNvSpPr/>
          <p:nvPr/>
        </p:nvSpPr>
        <p:spPr>
          <a:xfrm>
            <a:off x="13037" y="1031470"/>
            <a:ext cx="9117926" cy="478153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1" name="Textfeld 10"/>
          <p:cNvSpPr txBox="1"/>
          <p:nvPr/>
        </p:nvSpPr>
        <p:spPr>
          <a:xfrm rot="16200000">
            <a:off x="-645108" y="3204582"/>
            <a:ext cx="3416320" cy="13388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100" cap="all" dirty="0">
                <a:latin typeface="War is Over" panose="02000500000000000000" pitchFamily="2" charset="0"/>
              </a:rPr>
              <a:t>These</a:t>
            </a:r>
            <a:r>
              <a:rPr lang="de-DE" sz="4000" cap="all" dirty="0">
                <a:latin typeface="War is Over" panose="02000500000000000000" pitchFamily="2" charset="0"/>
              </a:rPr>
              <a:t> </a:t>
            </a:r>
            <a:r>
              <a:rPr lang="de-DE" sz="8100" cap="all" dirty="0">
                <a:solidFill>
                  <a:schemeClr val="accent2">
                    <a:lumMod val="75000"/>
                  </a:schemeClr>
                </a:solidFill>
                <a:latin typeface="War is Over" panose="02000500000000000000" pitchFamily="2" charset="0"/>
              </a:rPr>
              <a:t>57</a:t>
            </a:r>
          </a:p>
        </p:txBody>
      </p:sp>
      <p:sp>
        <p:nvSpPr>
          <p:cNvPr id="3" name="Rechteck 2"/>
          <p:cNvSpPr/>
          <p:nvPr/>
        </p:nvSpPr>
        <p:spPr>
          <a:xfrm>
            <a:off x="2257882" y="2491122"/>
            <a:ext cx="6130542" cy="2765748"/>
          </a:xfrm>
          <a:prstGeom prst="rect">
            <a:avLst/>
          </a:prstGeom>
        </p:spPr>
        <p:txBody>
          <a:bodyPr wrap="square" lIns="252000" tIns="72000">
            <a:spAutoFit/>
          </a:bodyPr>
          <a:lstStyle/>
          <a:p>
            <a:r>
              <a:rPr lang="de-DE" sz="4300" kern="0" spc="20" dirty="0">
                <a:latin typeface="Good bye lullaby" panose="020B06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Nur auf Basis einer glaubhaften Bibel kann Jesus glaubhaft verkundigt werden!</a:t>
            </a:r>
            <a:endParaRPr lang="de-DE" sz="4300" kern="2600" spc="20" dirty="0">
              <a:latin typeface="Good bye lullaby" panose="020B06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420500" y="1519972"/>
            <a:ext cx="833112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0" cap="all" spc="-500" dirty="0">
                <a:latin typeface="War is Over" panose="02000500000000000000" pitchFamily="2" charset="0"/>
              </a:rPr>
              <a:t>---------------------</a:t>
            </a:r>
          </a:p>
        </p:txBody>
      </p:sp>
      <p:sp>
        <p:nvSpPr>
          <p:cNvPr id="13" name="Rechteck 12"/>
          <p:cNvSpPr/>
          <p:nvPr/>
        </p:nvSpPr>
        <p:spPr>
          <a:xfrm>
            <a:off x="2223343" y="1257022"/>
            <a:ext cx="5925368" cy="72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200"/>
              </a:spcAft>
            </a:pPr>
            <a:r>
              <a:rPr lang="de-DE" sz="3600" kern="0" dirty="0">
                <a:solidFill>
                  <a:schemeClr val="accent2">
                    <a:lumMod val="75000"/>
                  </a:schemeClr>
                </a:solidFill>
                <a:latin typeface="Good bye lullaby" panose="020B06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KIRCHE UND GOTTES WORT</a:t>
            </a:r>
          </a:p>
        </p:txBody>
      </p:sp>
      <p:sp>
        <p:nvSpPr>
          <p:cNvPr id="14" name="Rechteck 13"/>
          <p:cNvSpPr/>
          <p:nvPr/>
        </p:nvSpPr>
        <p:spPr>
          <a:xfrm>
            <a:off x="328057" y="1280105"/>
            <a:ext cx="1358464" cy="6832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</a:pPr>
            <a:r>
              <a:rPr lang="de-DE" sz="700" kern="0" spc="-40" dirty="0">
                <a:latin typeface="Good bye lullaby" panose="020B06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1400" kern="0" spc="-30" dirty="0">
                <a:latin typeface="Good bye lullaby" panose="020B06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Reformation</a:t>
            </a:r>
          </a:p>
          <a:p>
            <a:pPr algn="ctr">
              <a:lnSpc>
                <a:spcPct val="80000"/>
              </a:lnSpc>
            </a:pPr>
            <a:r>
              <a:rPr lang="de-DE" sz="3400" b="1" kern="0" spc="-100" dirty="0">
                <a:solidFill>
                  <a:schemeClr val="accent2">
                    <a:lumMod val="75000"/>
                  </a:schemeClr>
                </a:solidFill>
                <a:latin typeface="Good bye lullaby" panose="020B06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2017</a:t>
            </a:r>
          </a:p>
        </p:txBody>
      </p:sp>
      <p:sp>
        <p:nvSpPr>
          <p:cNvPr id="10" name="Rechteck 9"/>
          <p:cNvSpPr/>
          <p:nvPr/>
        </p:nvSpPr>
        <p:spPr>
          <a:xfrm rot="5400000">
            <a:off x="3433781" y="4433849"/>
            <a:ext cx="630163" cy="549757"/>
          </a:xfrm>
          <a:prstGeom prst="rect">
            <a:avLst/>
          </a:prstGeom>
        </p:spPr>
        <p:txBody>
          <a:bodyPr wrap="square" lIns="252000" tIns="72000">
            <a:spAutoFit/>
          </a:bodyPr>
          <a:lstStyle/>
          <a:p>
            <a:r>
              <a:rPr lang="de-DE" sz="2800" kern="0" spc="20" dirty="0">
                <a:latin typeface="Good bye lullaby" panose="020B06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de-DE" sz="2800" kern="2600" spc="20" dirty="0">
              <a:latin typeface="Good bye lullaby" panose="020B06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566884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apier, Braun, Rosa, Handgemacht, Bütten, Textur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utout/>
                    </a14:imgEffect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2" y="404961"/>
            <a:ext cx="9144000" cy="619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feld 7"/>
          <p:cNvSpPr txBox="1"/>
          <p:nvPr/>
        </p:nvSpPr>
        <p:spPr>
          <a:xfrm rot="16200000">
            <a:off x="-410355" y="2772812"/>
            <a:ext cx="443775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0" kern="1400" cap="all" spc="-510" dirty="0">
                <a:latin typeface="War is Over" panose="02000500000000000000" pitchFamily="2" charset="0"/>
              </a:rPr>
              <a:t>-----------</a:t>
            </a:r>
          </a:p>
        </p:txBody>
      </p:sp>
      <p:sp>
        <p:nvSpPr>
          <p:cNvPr id="12" name="Rechteck 11"/>
          <p:cNvSpPr/>
          <p:nvPr/>
        </p:nvSpPr>
        <p:spPr>
          <a:xfrm>
            <a:off x="13037" y="1031470"/>
            <a:ext cx="9117926" cy="478153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1" name="Textfeld 10"/>
          <p:cNvSpPr txBox="1"/>
          <p:nvPr/>
        </p:nvSpPr>
        <p:spPr>
          <a:xfrm rot="16200000">
            <a:off x="-608239" y="3204582"/>
            <a:ext cx="3342582" cy="13388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100" cap="all" dirty="0">
                <a:latin typeface="War is Over" panose="02000500000000000000" pitchFamily="2" charset="0"/>
              </a:rPr>
              <a:t>These</a:t>
            </a:r>
            <a:r>
              <a:rPr lang="de-DE" sz="4000" cap="all" dirty="0">
                <a:latin typeface="War is Over" panose="02000500000000000000" pitchFamily="2" charset="0"/>
              </a:rPr>
              <a:t> </a:t>
            </a:r>
            <a:r>
              <a:rPr lang="de-DE" sz="8100" cap="all" dirty="0">
                <a:solidFill>
                  <a:schemeClr val="accent2">
                    <a:lumMod val="75000"/>
                  </a:schemeClr>
                </a:solidFill>
                <a:latin typeface="War is Over" panose="02000500000000000000" pitchFamily="2" charset="0"/>
              </a:rPr>
              <a:t>56</a:t>
            </a:r>
          </a:p>
        </p:txBody>
      </p:sp>
      <p:sp>
        <p:nvSpPr>
          <p:cNvPr id="3" name="Rechteck 2"/>
          <p:cNvSpPr/>
          <p:nvPr/>
        </p:nvSpPr>
        <p:spPr>
          <a:xfrm>
            <a:off x="2339752" y="2852936"/>
            <a:ext cx="5638746" cy="2104028"/>
          </a:xfrm>
          <a:prstGeom prst="rect">
            <a:avLst/>
          </a:prstGeom>
        </p:spPr>
        <p:txBody>
          <a:bodyPr wrap="square" lIns="252000" tIns="72000">
            <a:spAutoFit/>
          </a:bodyPr>
          <a:lstStyle/>
          <a:p>
            <a:r>
              <a:rPr lang="de-DE" sz="4300" kern="0" spc="20" dirty="0">
                <a:latin typeface="Good bye lullaby" panose="020B06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Die Kirche wachst auf Dauer nur, wenn sie der Bibel vertraut!</a:t>
            </a:r>
            <a:endParaRPr lang="de-DE" sz="4300" kern="2600" spc="20" dirty="0">
              <a:latin typeface="Good bye lullaby" panose="020B06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420500" y="1519972"/>
            <a:ext cx="833112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0" cap="all" spc="-500" dirty="0">
                <a:latin typeface="War is Over" panose="02000500000000000000" pitchFamily="2" charset="0"/>
              </a:rPr>
              <a:t>---------------------</a:t>
            </a:r>
          </a:p>
        </p:txBody>
      </p:sp>
      <p:sp>
        <p:nvSpPr>
          <p:cNvPr id="13" name="Rechteck 12"/>
          <p:cNvSpPr/>
          <p:nvPr/>
        </p:nvSpPr>
        <p:spPr>
          <a:xfrm>
            <a:off x="2223343" y="1257022"/>
            <a:ext cx="5925368" cy="72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200"/>
              </a:spcAft>
            </a:pPr>
            <a:r>
              <a:rPr lang="de-DE" sz="3600" kern="0" dirty="0">
                <a:solidFill>
                  <a:schemeClr val="accent2">
                    <a:lumMod val="75000"/>
                  </a:schemeClr>
                </a:solidFill>
                <a:latin typeface="Good bye lullaby" panose="020B06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KIRCHE UND GOTTES WORT</a:t>
            </a:r>
          </a:p>
        </p:txBody>
      </p:sp>
      <p:sp>
        <p:nvSpPr>
          <p:cNvPr id="14" name="Rechteck 13"/>
          <p:cNvSpPr/>
          <p:nvPr/>
        </p:nvSpPr>
        <p:spPr>
          <a:xfrm>
            <a:off x="328057" y="1280105"/>
            <a:ext cx="1358464" cy="6832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</a:pPr>
            <a:r>
              <a:rPr lang="de-DE" sz="700" kern="0" spc="-40" dirty="0">
                <a:latin typeface="Good bye lullaby" panose="020B06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1400" kern="0" spc="-30" dirty="0">
                <a:latin typeface="Good bye lullaby" panose="020B06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Reformation</a:t>
            </a:r>
          </a:p>
          <a:p>
            <a:pPr algn="ctr">
              <a:lnSpc>
                <a:spcPct val="80000"/>
              </a:lnSpc>
            </a:pPr>
            <a:r>
              <a:rPr lang="de-DE" sz="3400" b="1" kern="0" spc="-100" dirty="0">
                <a:solidFill>
                  <a:schemeClr val="accent2">
                    <a:lumMod val="75000"/>
                  </a:schemeClr>
                </a:solidFill>
                <a:latin typeface="Good bye lullaby" panose="020B06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2017</a:t>
            </a:r>
          </a:p>
        </p:txBody>
      </p:sp>
      <p:sp>
        <p:nvSpPr>
          <p:cNvPr id="10" name="Rechteck 9"/>
          <p:cNvSpPr/>
          <p:nvPr/>
        </p:nvSpPr>
        <p:spPr>
          <a:xfrm rot="5400000">
            <a:off x="5446530" y="2829753"/>
            <a:ext cx="630163" cy="549757"/>
          </a:xfrm>
          <a:prstGeom prst="rect">
            <a:avLst/>
          </a:prstGeom>
        </p:spPr>
        <p:txBody>
          <a:bodyPr wrap="square" lIns="252000" tIns="72000">
            <a:spAutoFit/>
          </a:bodyPr>
          <a:lstStyle/>
          <a:p>
            <a:r>
              <a:rPr lang="de-DE" sz="2800" kern="0" spc="20" dirty="0">
                <a:latin typeface="Good bye lullaby" panose="020B06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de-DE" sz="2800" kern="2600" spc="20" dirty="0">
              <a:latin typeface="Good bye lullaby" panose="020B06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537563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apier, Braun, Rosa, Handgemacht, Bütten, Textur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utout/>
                    </a14:imgEffect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2" y="404961"/>
            <a:ext cx="9144000" cy="619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feld 7"/>
          <p:cNvSpPr txBox="1"/>
          <p:nvPr/>
        </p:nvSpPr>
        <p:spPr>
          <a:xfrm rot="16200000">
            <a:off x="-410355" y="2772812"/>
            <a:ext cx="443775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0" kern="1400" cap="all" spc="-510" dirty="0">
                <a:latin typeface="War is Over" panose="02000500000000000000" pitchFamily="2" charset="0"/>
              </a:rPr>
              <a:t>-----------</a:t>
            </a:r>
          </a:p>
        </p:txBody>
      </p:sp>
      <p:sp>
        <p:nvSpPr>
          <p:cNvPr id="12" name="Rechteck 11"/>
          <p:cNvSpPr/>
          <p:nvPr/>
        </p:nvSpPr>
        <p:spPr>
          <a:xfrm>
            <a:off x="13037" y="1031470"/>
            <a:ext cx="9117926" cy="478153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1" name="Textfeld 10"/>
          <p:cNvSpPr txBox="1"/>
          <p:nvPr/>
        </p:nvSpPr>
        <p:spPr>
          <a:xfrm rot="16200000">
            <a:off x="-606636" y="3204582"/>
            <a:ext cx="3339376" cy="13388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100" cap="all" dirty="0">
                <a:latin typeface="War is Over" panose="02000500000000000000" pitchFamily="2" charset="0"/>
              </a:rPr>
              <a:t>These</a:t>
            </a:r>
            <a:r>
              <a:rPr lang="de-DE" sz="4000" cap="all" dirty="0">
                <a:latin typeface="War is Over" panose="02000500000000000000" pitchFamily="2" charset="0"/>
              </a:rPr>
              <a:t> </a:t>
            </a:r>
            <a:r>
              <a:rPr lang="de-DE" sz="8100" cap="all" dirty="0">
                <a:solidFill>
                  <a:schemeClr val="accent2">
                    <a:lumMod val="75000"/>
                  </a:schemeClr>
                </a:solidFill>
                <a:latin typeface="War is Over" panose="02000500000000000000" pitchFamily="2" charset="0"/>
              </a:rPr>
              <a:t>55</a:t>
            </a:r>
          </a:p>
        </p:txBody>
      </p:sp>
      <p:sp>
        <p:nvSpPr>
          <p:cNvPr id="3" name="Rechteck 2"/>
          <p:cNvSpPr/>
          <p:nvPr/>
        </p:nvSpPr>
        <p:spPr>
          <a:xfrm>
            <a:off x="2339752" y="2537500"/>
            <a:ext cx="5589017" cy="2765748"/>
          </a:xfrm>
          <a:prstGeom prst="rect">
            <a:avLst/>
          </a:prstGeom>
        </p:spPr>
        <p:txBody>
          <a:bodyPr wrap="square" lIns="252000" tIns="72000">
            <a:spAutoFit/>
          </a:bodyPr>
          <a:lstStyle/>
          <a:p>
            <a:r>
              <a:rPr lang="de-DE" sz="4300" kern="0" spc="20" dirty="0">
                <a:latin typeface="Good bye lullaby" panose="020B06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Ohne gemeinsames biblisches Fundament fallt die Kirche auseinander!</a:t>
            </a:r>
            <a:endParaRPr lang="de-DE" sz="4300" kern="2600" spc="20" dirty="0">
              <a:latin typeface="Good bye lullaby" panose="020B06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420500" y="1519972"/>
            <a:ext cx="833112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0" cap="all" spc="-500" dirty="0">
                <a:latin typeface="War is Over" panose="02000500000000000000" pitchFamily="2" charset="0"/>
              </a:rPr>
              <a:t>---------------------</a:t>
            </a:r>
          </a:p>
        </p:txBody>
      </p:sp>
      <p:sp>
        <p:nvSpPr>
          <p:cNvPr id="13" name="Rechteck 12"/>
          <p:cNvSpPr/>
          <p:nvPr/>
        </p:nvSpPr>
        <p:spPr>
          <a:xfrm>
            <a:off x="2483768" y="1257022"/>
            <a:ext cx="5445001" cy="72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200"/>
              </a:spcAft>
            </a:pPr>
            <a:r>
              <a:rPr lang="de-DE" sz="3600" kern="0" dirty="0">
                <a:solidFill>
                  <a:schemeClr val="accent2">
                    <a:lumMod val="75000"/>
                  </a:schemeClr>
                </a:solidFill>
                <a:latin typeface="Good bye lullaby" panose="020B06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DIE EINHEIT DER KIRCHE</a:t>
            </a:r>
          </a:p>
        </p:txBody>
      </p:sp>
      <p:sp>
        <p:nvSpPr>
          <p:cNvPr id="14" name="Rechteck 13"/>
          <p:cNvSpPr/>
          <p:nvPr/>
        </p:nvSpPr>
        <p:spPr>
          <a:xfrm>
            <a:off x="328057" y="1280105"/>
            <a:ext cx="1358464" cy="6832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</a:pPr>
            <a:r>
              <a:rPr lang="de-DE" sz="700" kern="0" spc="-40" dirty="0">
                <a:latin typeface="Good bye lullaby" panose="020B06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1400" kern="0" spc="-30" dirty="0">
                <a:latin typeface="Good bye lullaby" panose="020B06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Reformation</a:t>
            </a:r>
          </a:p>
          <a:p>
            <a:pPr algn="ctr">
              <a:lnSpc>
                <a:spcPct val="80000"/>
              </a:lnSpc>
            </a:pPr>
            <a:r>
              <a:rPr lang="de-DE" sz="3400" b="1" kern="0" spc="-100" dirty="0">
                <a:solidFill>
                  <a:schemeClr val="accent2">
                    <a:lumMod val="75000"/>
                  </a:schemeClr>
                </a:solidFill>
                <a:latin typeface="Good bye lullaby" panose="020B06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2017</a:t>
            </a:r>
          </a:p>
        </p:txBody>
      </p:sp>
      <p:sp>
        <p:nvSpPr>
          <p:cNvPr id="10" name="Rechteck 9"/>
          <p:cNvSpPr/>
          <p:nvPr/>
        </p:nvSpPr>
        <p:spPr>
          <a:xfrm rot="5400000">
            <a:off x="2648438" y="3824850"/>
            <a:ext cx="630163" cy="549757"/>
          </a:xfrm>
          <a:prstGeom prst="rect">
            <a:avLst/>
          </a:prstGeom>
        </p:spPr>
        <p:txBody>
          <a:bodyPr wrap="square" lIns="252000" tIns="72000">
            <a:spAutoFit/>
          </a:bodyPr>
          <a:lstStyle/>
          <a:p>
            <a:r>
              <a:rPr lang="de-DE" sz="2800" kern="0" spc="20" dirty="0">
                <a:latin typeface="Good bye lullaby" panose="020B06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de-DE" sz="2800" kern="2600" spc="20" dirty="0">
              <a:latin typeface="Good bye lullaby" panose="020B06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0611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apier, Braun, Rosa, Handgemacht, Bütten, Textur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utout/>
                    </a14:imgEffect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2" y="404961"/>
            <a:ext cx="9144000" cy="619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feld 7"/>
          <p:cNvSpPr txBox="1"/>
          <p:nvPr/>
        </p:nvSpPr>
        <p:spPr>
          <a:xfrm rot="16200000">
            <a:off x="-410355" y="2772812"/>
            <a:ext cx="443775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0" kern="1400" cap="all" spc="-510" dirty="0">
                <a:latin typeface="War is Over" panose="02000500000000000000" pitchFamily="2" charset="0"/>
              </a:rPr>
              <a:t>-----------</a:t>
            </a:r>
          </a:p>
        </p:txBody>
      </p:sp>
      <p:sp>
        <p:nvSpPr>
          <p:cNvPr id="12" name="Rechteck 11"/>
          <p:cNvSpPr/>
          <p:nvPr/>
        </p:nvSpPr>
        <p:spPr>
          <a:xfrm>
            <a:off x="13037" y="1031470"/>
            <a:ext cx="9117926" cy="478153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1" name="Textfeld 10"/>
          <p:cNvSpPr txBox="1"/>
          <p:nvPr/>
        </p:nvSpPr>
        <p:spPr>
          <a:xfrm rot="16200000">
            <a:off x="-629879" y="3204582"/>
            <a:ext cx="3385863" cy="13388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100" cap="all" dirty="0">
                <a:latin typeface="War is Over" panose="02000500000000000000" pitchFamily="2" charset="0"/>
              </a:rPr>
              <a:t>These</a:t>
            </a:r>
            <a:r>
              <a:rPr lang="de-DE" sz="4000" cap="all" dirty="0">
                <a:latin typeface="War is Over" panose="02000500000000000000" pitchFamily="2" charset="0"/>
              </a:rPr>
              <a:t> </a:t>
            </a:r>
            <a:r>
              <a:rPr lang="de-DE" sz="8100" cap="all" dirty="0">
                <a:solidFill>
                  <a:schemeClr val="accent2">
                    <a:lumMod val="75000"/>
                  </a:schemeClr>
                </a:solidFill>
                <a:latin typeface="War is Over" panose="02000500000000000000" pitchFamily="2" charset="0"/>
              </a:rPr>
              <a:t>54</a:t>
            </a:r>
          </a:p>
        </p:txBody>
      </p:sp>
      <p:sp>
        <p:nvSpPr>
          <p:cNvPr id="3" name="Rechteck 2"/>
          <p:cNvSpPr/>
          <p:nvPr/>
        </p:nvSpPr>
        <p:spPr>
          <a:xfrm>
            <a:off x="2187352" y="2499400"/>
            <a:ext cx="5589017" cy="2765748"/>
          </a:xfrm>
          <a:prstGeom prst="rect">
            <a:avLst/>
          </a:prstGeom>
        </p:spPr>
        <p:txBody>
          <a:bodyPr wrap="square" lIns="252000" tIns="72000">
            <a:spAutoFit/>
          </a:bodyPr>
          <a:lstStyle/>
          <a:p>
            <a:r>
              <a:rPr lang="de-DE" sz="4300" kern="0" spc="20" dirty="0">
                <a:latin typeface="Good bye lullaby" panose="020B06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Einheit scheitert in erster Linie an unseren menschlichen Schwachen!</a:t>
            </a:r>
            <a:endParaRPr lang="de-DE" sz="4300" kern="2600" spc="20" dirty="0">
              <a:latin typeface="Good bye lullaby" panose="020B06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420500" y="1519972"/>
            <a:ext cx="833112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0" cap="all" spc="-500" dirty="0">
                <a:latin typeface="War is Over" panose="02000500000000000000" pitchFamily="2" charset="0"/>
              </a:rPr>
              <a:t>---------------------</a:t>
            </a:r>
          </a:p>
        </p:txBody>
      </p:sp>
      <p:sp>
        <p:nvSpPr>
          <p:cNvPr id="13" name="Rechteck 12"/>
          <p:cNvSpPr/>
          <p:nvPr/>
        </p:nvSpPr>
        <p:spPr>
          <a:xfrm>
            <a:off x="2331368" y="1257022"/>
            <a:ext cx="5445001" cy="72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200"/>
              </a:spcAft>
            </a:pPr>
            <a:r>
              <a:rPr lang="de-DE" sz="3600" kern="0" dirty="0">
                <a:solidFill>
                  <a:schemeClr val="accent2">
                    <a:lumMod val="75000"/>
                  </a:schemeClr>
                </a:solidFill>
                <a:latin typeface="Good bye lullaby" panose="020B06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DIE EINHEIT DER KIRCHE</a:t>
            </a:r>
          </a:p>
        </p:txBody>
      </p:sp>
      <p:sp>
        <p:nvSpPr>
          <p:cNvPr id="14" name="Rechteck 13"/>
          <p:cNvSpPr/>
          <p:nvPr/>
        </p:nvSpPr>
        <p:spPr>
          <a:xfrm>
            <a:off x="328057" y="1280105"/>
            <a:ext cx="1358464" cy="6832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</a:pPr>
            <a:r>
              <a:rPr lang="de-DE" sz="700" kern="0" spc="-40" dirty="0">
                <a:latin typeface="Good bye lullaby" panose="020B06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1400" kern="0" spc="-30" dirty="0">
                <a:latin typeface="Good bye lullaby" panose="020B06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Reformation</a:t>
            </a:r>
          </a:p>
          <a:p>
            <a:pPr algn="ctr">
              <a:lnSpc>
                <a:spcPct val="80000"/>
              </a:lnSpc>
            </a:pPr>
            <a:r>
              <a:rPr lang="de-DE" sz="3400" b="1" kern="0" spc="-100" dirty="0">
                <a:solidFill>
                  <a:schemeClr val="accent2">
                    <a:lumMod val="75000"/>
                  </a:schemeClr>
                </a:solidFill>
                <a:latin typeface="Good bye lullaby" panose="020B06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2017</a:t>
            </a:r>
          </a:p>
        </p:txBody>
      </p:sp>
      <p:sp>
        <p:nvSpPr>
          <p:cNvPr id="10" name="Rechteck 9"/>
          <p:cNvSpPr/>
          <p:nvPr/>
        </p:nvSpPr>
        <p:spPr>
          <a:xfrm rot="5400000">
            <a:off x="3529800" y="4435792"/>
            <a:ext cx="630163" cy="549757"/>
          </a:xfrm>
          <a:prstGeom prst="rect">
            <a:avLst/>
          </a:prstGeom>
        </p:spPr>
        <p:txBody>
          <a:bodyPr wrap="square" lIns="252000" tIns="72000">
            <a:spAutoFit/>
          </a:bodyPr>
          <a:lstStyle/>
          <a:p>
            <a:r>
              <a:rPr lang="de-DE" sz="2800" kern="0" spc="20" dirty="0">
                <a:latin typeface="Good bye lullaby" panose="020B06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de-DE" sz="2800" kern="2600" spc="20" dirty="0">
              <a:latin typeface="Good bye lullaby" panose="020B06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653376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apier, Braun, Rosa, Handgemacht, Bütten, Textur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utout/>
                    </a14:imgEffect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2" y="404961"/>
            <a:ext cx="9144000" cy="619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feld 7"/>
          <p:cNvSpPr txBox="1"/>
          <p:nvPr/>
        </p:nvSpPr>
        <p:spPr>
          <a:xfrm rot="16200000">
            <a:off x="-410355" y="2772812"/>
            <a:ext cx="443775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0" kern="1400" cap="all" spc="-510" dirty="0">
                <a:latin typeface="War is Over" panose="02000500000000000000" pitchFamily="2" charset="0"/>
              </a:rPr>
              <a:t>-----------</a:t>
            </a:r>
          </a:p>
        </p:txBody>
      </p:sp>
      <p:sp>
        <p:nvSpPr>
          <p:cNvPr id="12" name="Rechteck 11"/>
          <p:cNvSpPr/>
          <p:nvPr/>
        </p:nvSpPr>
        <p:spPr>
          <a:xfrm>
            <a:off x="13037" y="1031470"/>
            <a:ext cx="9117926" cy="478153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1" name="Textfeld 10"/>
          <p:cNvSpPr txBox="1"/>
          <p:nvPr/>
        </p:nvSpPr>
        <p:spPr>
          <a:xfrm rot="16200000">
            <a:off x="-598621" y="3204582"/>
            <a:ext cx="3323346" cy="13388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100" cap="all" dirty="0">
                <a:latin typeface="War is Over" panose="02000500000000000000" pitchFamily="2" charset="0"/>
              </a:rPr>
              <a:t>These</a:t>
            </a:r>
            <a:r>
              <a:rPr lang="de-DE" sz="4000" cap="all" dirty="0">
                <a:latin typeface="War is Over" panose="02000500000000000000" pitchFamily="2" charset="0"/>
              </a:rPr>
              <a:t> </a:t>
            </a:r>
            <a:r>
              <a:rPr lang="de-DE" sz="8100" cap="all" dirty="0">
                <a:solidFill>
                  <a:schemeClr val="accent2">
                    <a:lumMod val="75000"/>
                  </a:schemeClr>
                </a:solidFill>
                <a:latin typeface="War is Over" panose="02000500000000000000" pitchFamily="2" charset="0"/>
              </a:rPr>
              <a:t>53</a:t>
            </a:r>
          </a:p>
        </p:txBody>
      </p:sp>
      <p:sp>
        <p:nvSpPr>
          <p:cNvPr id="3" name="Rechteck 2"/>
          <p:cNvSpPr/>
          <p:nvPr/>
        </p:nvSpPr>
        <p:spPr>
          <a:xfrm>
            <a:off x="2811030" y="2727261"/>
            <a:ext cx="4616896" cy="2104028"/>
          </a:xfrm>
          <a:prstGeom prst="rect">
            <a:avLst/>
          </a:prstGeom>
        </p:spPr>
        <p:txBody>
          <a:bodyPr wrap="square" lIns="252000" tIns="72000">
            <a:spAutoFit/>
          </a:bodyPr>
          <a:lstStyle/>
          <a:p>
            <a:r>
              <a:rPr lang="de-DE" sz="4300" kern="0" spc="20" dirty="0">
                <a:latin typeface="Good bye lullaby" panose="020B06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Ohne Einheit ist die Kirche handlungsunfahig!</a:t>
            </a:r>
            <a:endParaRPr lang="de-DE" sz="4300" kern="2600" spc="20" dirty="0">
              <a:latin typeface="Good bye lullaby" panose="020B06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420500" y="1519972"/>
            <a:ext cx="833112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0" cap="all" spc="-500" dirty="0">
                <a:latin typeface="War is Over" panose="02000500000000000000" pitchFamily="2" charset="0"/>
              </a:rPr>
              <a:t>---------------------</a:t>
            </a:r>
          </a:p>
        </p:txBody>
      </p:sp>
      <p:sp>
        <p:nvSpPr>
          <p:cNvPr id="13" name="Rechteck 12"/>
          <p:cNvSpPr/>
          <p:nvPr/>
        </p:nvSpPr>
        <p:spPr>
          <a:xfrm>
            <a:off x="2464718" y="1257022"/>
            <a:ext cx="5445001" cy="72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200"/>
              </a:spcAft>
            </a:pPr>
            <a:r>
              <a:rPr lang="de-DE" sz="3600" kern="0" dirty="0">
                <a:solidFill>
                  <a:schemeClr val="accent2">
                    <a:lumMod val="75000"/>
                  </a:schemeClr>
                </a:solidFill>
                <a:latin typeface="Good bye lullaby" panose="020B06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DIE EINHEIT DER KIRCHE</a:t>
            </a:r>
          </a:p>
        </p:txBody>
      </p:sp>
      <p:sp>
        <p:nvSpPr>
          <p:cNvPr id="14" name="Rechteck 13"/>
          <p:cNvSpPr/>
          <p:nvPr/>
        </p:nvSpPr>
        <p:spPr>
          <a:xfrm>
            <a:off x="328057" y="1280105"/>
            <a:ext cx="1358464" cy="6832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</a:pPr>
            <a:r>
              <a:rPr lang="de-DE" sz="700" kern="0" spc="-40" dirty="0">
                <a:latin typeface="Good bye lullaby" panose="020B06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1400" kern="0" spc="-30" dirty="0">
                <a:latin typeface="Good bye lullaby" panose="020B06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Reformation</a:t>
            </a:r>
          </a:p>
          <a:p>
            <a:pPr algn="ctr">
              <a:lnSpc>
                <a:spcPct val="80000"/>
              </a:lnSpc>
            </a:pPr>
            <a:r>
              <a:rPr lang="de-DE" sz="3400" b="1" kern="0" spc="-100" dirty="0">
                <a:solidFill>
                  <a:schemeClr val="accent2">
                    <a:lumMod val="75000"/>
                  </a:schemeClr>
                </a:solidFill>
                <a:latin typeface="Good bye lullaby" panose="020B06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2017</a:t>
            </a:r>
          </a:p>
        </p:txBody>
      </p:sp>
      <p:sp>
        <p:nvSpPr>
          <p:cNvPr id="10" name="Rechteck 9"/>
          <p:cNvSpPr/>
          <p:nvPr/>
        </p:nvSpPr>
        <p:spPr>
          <a:xfrm rot="5400000">
            <a:off x="5939190" y="4018974"/>
            <a:ext cx="630163" cy="549757"/>
          </a:xfrm>
          <a:prstGeom prst="rect">
            <a:avLst/>
          </a:prstGeom>
        </p:spPr>
        <p:txBody>
          <a:bodyPr wrap="square" lIns="252000" tIns="72000">
            <a:spAutoFit/>
          </a:bodyPr>
          <a:lstStyle/>
          <a:p>
            <a:r>
              <a:rPr lang="de-DE" sz="2800" kern="0" spc="20" dirty="0">
                <a:latin typeface="Good bye lullaby" panose="020B06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de-DE" sz="2800" kern="2600" spc="20" dirty="0">
              <a:latin typeface="Good bye lullaby" panose="020B06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9959742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apier, Braun, Rosa, Handgemacht, Bütten, Textur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utout/>
                    </a14:imgEffect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2" y="404961"/>
            <a:ext cx="9144000" cy="619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feld 7"/>
          <p:cNvSpPr txBox="1"/>
          <p:nvPr/>
        </p:nvSpPr>
        <p:spPr>
          <a:xfrm rot="16200000">
            <a:off x="-410355" y="2772812"/>
            <a:ext cx="443775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0" kern="1400" cap="all" spc="-510" dirty="0">
                <a:latin typeface="War is Over" panose="02000500000000000000" pitchFamily="2" charset="0"/>
              </a:rPr>
              <a:t>-----------</a:t>
            </a:r>
          </a:p>
        </p:txBody>
      </p:sp>
      <p:sp>
        <p:nvSpPr>
          <p:cNvPr id="12" name="Rechteck 11"/>
          <p:cNvSpPr/>
          <p:nvPr/>
        </p:nvSpPr>
        <p:spPr>
          <a:xfrm>
            <a:off x="13037" y="1031470"/>
            <a:ext cx="9117926" cy="478153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1" name="Textfeld 10"/>
          <p:cNvSpPr txBox="1"/>
          <p:nvPr/>
        </p:nvSpPr>
        <p:spPr>
          <a:xfrm rot="16200000">
            <a:off x="-606636" y="3204582"/>
            <a:ext cx="3339376" cy="13388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100" cap="all" dirty="0">
                <a:latin typeface="War is Over" panose="02000500000000000000" pitchFamily="2" charset="0"/>
              </a:rPr>
              <a:t>These</a:t>
            </a:r>
            <a:r>
              <a:rPr lang="de-DE" sz="4000" cap="all" dirty="0">
                <a:latin typeface="War is Over" panose="02000500000000000000" pitchFamily="2" charset="0"/>
              </a:rPr>
              <a:t> </a:t>
            </a:r>
            <a:r>
              <a:rPr lang="de-DE" sz="8100" cap="all" dirty="0">
                <a:solidFill>
                  <a:schemeClr val="accent2">
                    <a:lumMod val="75000"/>
                  </a:schemeClr>
                </a:solidFill>
                <a:latin typeface="War is Over" panose="02000500000000000000" pitchFamily="2" charset="0"/>
              </a:rPr>
              <a:t>52</a:t>
            </a:r>
          </a:p>
        </p:txBody>
      </p:sp>
      <p:sp>
        <p:nvSpPr>
          <p:cNvPr id="3" name="Rechteck 2"/>
          <p:cNvSpPr/>
          <p:nvPr/>
        </p:nvSpPr>
        <p:spPr>
          <a:xfrm>
            <a:off x="2331368" y="2812986"/>
            <a:ext cx="5577394" cy="2104028"/>
          </a:xfrm>
          <a:prstGeom prst="rect">
            <a:avLst/>
          </a:prstGeom>
        </p:spPr>
        <p:txBody>
          <a:bodyPr wrap="square" lIns="252000" tIns="72000">
            <a:spAutoFit/>
          </a:bodyPr>
          <a:lstStyle/>
          <a:p>
            <a:r>
              <a:rPr lang="de-DE" sz="4300" kern="0" spc="20" dirty="0">
                <a:latin typeface="Good bye lullaby" panose="020B06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Die Einheit der Kirche braucht Vielfalt ohne Beliebigkeit!</a:t>
            </a:r>
            <a:endParaRPr lang="de-DE" sz="4300" kern="2600" spc="20" dirty="0">
              <a:latin typeface="Good bye lullaby" panose="020B06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420500" y="1519972"/>
            <a:ext cx="833112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0" cap="all" spc="-500" dirty="0">
                <a:latin typeface="War is Over" panose="02000500000000000000" pitchFamily="2" charset="0"/>
              </a:rPr>
              <a:t>---------------------</a:t>
            </a:r>
          </a:p>
        </p:txBody>
      </p:sp>
      <p:sp>
        <p:nvSpPr>
          <p:cNvPr id="13" name="Rechteck 12"/>
          <p:cNvSpPr/>
          <p:nvPr/>
        </p:nvSpPr>
        <p:spPr>
          <a:xfrm>
            <a:off x="2464718" y="1257022"/>
            <a:ext cx="5445001" cy="72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200"/>
              </a:spcAft>
            </a:pPr>
            <a:r>
              <a:rPr lang="de-DE" sz="3600" kern="0" dirty="0">
                <a:solidFill>
                  <a:schemeClr val="accent2">
                    <a:lumMod val="75000"/>
                  </a:schemeClr>
                </a:solidFill>
                <a:latin typeface="Good bye lullaby" panose="020B06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DIE EINHEIT DER KIRCHE</a:t>
            </a:r>
          </a:p>
        </p:txBody>
      </p:sp>
      <p:sp>
        <p:nvSpPr>
          <p:cNvPr id="14" name="Rechteck 13"/>
          <p:cNvSpPr/>
          <p:nvPr/>
        </p:nvSpPr>
        <p:spPr>
          <a:xfrm>
            <a:off x="328057" y="1280105"/>
            <a:ext cx="1358464" cy="6832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</a:pPr>
            <a:r>
              <a:rPr lang="de-DE" sz="700" kern="0" spc="-40" dirty="0">
                <a:latin typeface="Good bye lullaby" panose="020B06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1400" kern="0" spc="-30" dirty="0">
                <a:latin typeface="Good bye lullaby" panose="020B06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Reformation</a:t>
            </a:r>
          </a:p>
          <a:p>
            <a:pPr algn="ctr">
              <a:lnSpc>
                <a:spcPct val="80000"/>
              </a:lnSpc>
            </a:pPr>
            <a:r>
              <a:rPr lang="de-DE" sz="3400" b="1" kern="0" spc="-100" dirty="0">
                <a:solidFill>
                  <a:schemeClr val="accent2">
                    <a:lumMod val="75000"/>
                  </a:schemeClr>
                </a:solidFill>
                <a:latin typeface="Good bye lullaby" panose="020B06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2017</a:t>
            </a:r>
          </a:p>
        </p:txBody>
      </p:sp>
    </p:spTree>
    <p:extLst>
      <p:ext uri="{BB962C8B-B14F-4D97-AF65-F5344CB8AC3E}">
        <p14:creationId xmlns:p14="http://schemas.microsoft.com/office/powerpoint/2010/main" val="311586554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apier, Braun, Rosa, Handgemacht, Bütten, Textur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utout/>
                    </a14:imgEffect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2" y="404961"/>
            <a:ext cx="9144000" cy="619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feld 7"/>
          <p:cNvSpPr txBox="1"/>
          <p:nvPr/>
        </p:nvSpPr>
        <p:spPr>
          <a:xfrm rot="16200000">
            <a:off x="-410355" y="2772812"/>
            <a:ext cx="443775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0" kern="1400" cap="all" spc="-510" dirty="0">
                <a:latin typeface="War is Over" panose="02000500000000000000" pitchFamily="2" charset="0"/>
              </a:rPr>
              <a:t>-----------</a:t>
            </a:r>
          </a:p>
        </p:txBody>
      </p:sp>
      <p:sp>
        <p:nvSpPr>
          <p:cNvPr id="12" name="Rechteck 11"/>
          <p:cNvSpPr/>
          <p:nvPr/>
        </p:nvSpPr>
        <p:spPr>
          <a:xfrm>
            <a:off x="13037" y="1031470"/>
            <a:ext cx="9117926" cy="478153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1" name="Textfeld 10"/>
          <p:cNvSpPr txBox="1"/>
          <p:nvPr/>
        </p:nvSpPr>
        <p:spPr>
          <a:xfrm rot="16200000">
            <a:off x="-552936" y="3204582"/>
            <a:ext cx="3231975" cy="13388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100" cap="all" dirty="0">
                <a:latin typeface="War is Over" panose="02000500000000000000" pitchFamily="2" charset="0"/>
              </a:rPr>
              <a:t>These</a:t>
            </a:r>
            <a:r>
              <a:rPr lang="de-DE" sz="4000" cap="all" dirty="0">
                <a:latin typeface="War is Over" panose="02000500000000000000" pitchFamily="2" charset="0"/>
              </a:rPr>
              <a:t> </a:t>
            </a:r>
            <a:r>
              <a:rPr lang="de-DE" sz="8100" cap="all" dirty="0">
                <a:solidFill>
                  <a:schemeClr val="accent2">
                    <a:lumMod val="75000"/>
                  </a:schemeClr>
                </a:solidFill>
                <a:latin typeface="War is Over" panose="02000500000000000000" pitchFamily="2" charset="0"/>
              </a:rPr>
              <a:t>51</a:t>
            </a:r>
          </a:p>
        </p:txBody>
      </p:sp>
      <p:sp>
        <p:nvSpPr>
          <p:cNvPr id="3" name="Rechteck 2"/>
          <p:cNvSpPr/>
          <p:nvPr/>
        </p:nvSpPr>
        <p:spPr>
          <a:xfrm>
            <a:off x="2331368" y="2812986"/>
            <a:ext cx="5577394" cy="2104028"/>
          </a:xfrm>
          <a:prstGeom prst="rect">
            <a:avLst/>
          </a:prstGeom>
        </p:spPr>
        <p:txBody>
          <a:bodyPr wrap="square" lIns="252000" tIns="72000">
            <a:spAutoFit/>
          </a:bodyPr>
          <a:lstStyle/>
          <a:p>
            <a:r>
              <a:rPr lang="de-DE" sz="4300" kern="0" spc="20" dirty="0">
                <a:latin typeface="Good bye lullaby" panose="020B06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Echte Einheit basiert auf gelebten Herzensbeziehungen!</a:t>
            </a:r>
            <a:endParaRPr lang="de-DE" sz="4300" kern="2600" spc="20" dirty="0">
              <a:latin typeface="Good bye lullaby" panose="020B06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420500" y="1519972"/>
            <a:ext cx="833112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0" cap="all" spc="-500" dirty="0">
                <a:latin typeface="War is Over" panose="02000500000000000000" pitchFamily="2" charset="0"/>
              </a:rPr>
              <a:t>---------------------</a:t>
            </a:r>
          </a:p>
        </p:txBody>
      </p:sp>
      <p:sp>
        <p:nvSpPr>
          <p:cNvPr id="13" name="Rechteck 12"/>
          <p:cNvSpPr/>
          <p:nvPr/>
        </p:nvSpPr>
        <p:spPr>
          <a:xfrm>
            <a:off x="2464718" y="1257022"/>
            <a:ext cx="5445001" cy="72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200"/>
              </a:spcAft>
            </a:pPr>
            <a:r>
              <a:rPr lang="de-DE" sz="3600" kern="0" dirty="0">
                <a:solidFill>
                  <a:schemeClr val="accent2">
                    <a:lumMod val="75000"/>
                  </a:schemeClr>
                </a:solidFill>
                <a:latin typeface="Good bye lullaby" panose="020B06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DIE EINHEIT DER KIRCHE</a:t>
            </a:r>
          </a:p>
        </p:txBody>
      </p:sp>
      <p:sp>
        <p:nvSpPr>
          <p:cNvPr id="14" name="Rechteck 13"/>
          <p:cNvSpPr/>
          <p:nvPr/>
        </p:nvSpPr>
        <p:spPr>
          <a:xfrm>
            <a:off x="328057" y="1280105"/>
            <a:ext cx="1358464" cy="6832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</a:pPr>
            <a:r>
              <a:rPr lang="de-DE" sz="700" kern="0" spc="-40" dirty="0">
                <a:latin typeface="Good bye lullaby" panose="020B06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1400" kern="0" spc="-30" dirty="0">
                <a:latin typeface="Good bye lullaby" panose="020B06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Reformation</a:t>
            </a:r>
          </a:p>
          <a:p>
            <a:pPr algn="ctr">
              <a:lnSpc>
                <a:spcPct val="80000"/>
              </a:lnSpc>
            </a:pPr>
            <a:r>
              <a:rPr lang="de-DE" sz="3400" b="1" kern="0" spc="-100" dirty="0">
                <a:solidFill>
                  <a:schemeClr val="accent2">
                    <a:lumMod val="75000"/>
                  </a:schemeClr>
                </a:solidFill>
                <a:latin typeface="Good bye lullaby" panose="020B06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2017</a:t>
            </a:r>
          </a:p>
        </p:txBody>
      </p:sp>
    </p:spTree>
    <p:extLst>
      <p:ext uri="{BB962C8B-B14F-4D97-AF65-F5344CB8AC3E}">
        <p14:creationId xmlns:p14="http://schemas.microsoft.com/office/powerpoint/2010/main" val="2293303218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apier, Braun, Rosa, Handgemacht, Bütten, Textur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utout/>
                    </a14:imgEffect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2" y="404961"/>
            <a:ext cx="9144000" cy="619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feld 7"/>
          <p:cNvSpPr txBox="1"/>
          <p:nvPr/>
        </p:nvSpPr>
        <p:spPr>
          <a:xfrm rot="16200000">
            <a:off x="-410355" y="2772812"/>
            <a:ext cx="443775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0" kern="1400" cap="all" spc="-510" dirty="0">
                <a:latin typeface="War is Over" panose="02000500000000000000" pitchFamily="2" charset="0"/>
              </a:rPr>
              <a:t>-----------</a:t>
            </a:r>
          </a:p>
        </p:txBody>
      </p:sp>
      <p:sp>
        <p:nvSpPr>
          <p:cNvPr id="12" name="Rechteck 11"/>
          <p:cNvSpPr/>
          <p:nvPr/>
        </p:nvSpPr>
        <p:spPr>
          <a:xfrm>
            <a:off x="13037" y="1031470"/>
            <a:ext cx="9117926" cy="478153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1" name="Textfeld 10"/>
          <p:cNvSpPr txBox="1"/>
          <p:nvPr/>
        </p:nvSpPr>
        <p:spPr>
          <a:xfrm rot="16200000">
            <a:off x="-598621" y="3204582"/>
            <a:ext cx="3323346" cy="13388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100" cap="all" dirty="0">
                <a:latin typeface="War is Over" panose="02000500000000000000" pitchFamily="2" charset="0"/>
              </a:rPr>
              <a:t>These</a:t>
            </a:r>
            <a:r>
              <a:rPr lang="de-DE" sz="4000" cap="all" dirty="0">
                <a:latin typeface="War is Over" panose="02000500000000000000" pitchFamily="2" charset="0"/>
              </a:rPr>
              <a:t> </a:t>
            </a:r>
            <a:r>
              <a:rPr lang="de-DE" sz="8100" cap="all" dirty="0">
                <a:solidFill>
                  <a:schemeClr val="accent2">
                    <a:lumMod val="75000"/>
                  </a:schemeClr>
                </a:solidFill>
                <a:latin typeface="War is Over" panose="02000500000000000000" pitchFamily="2" charset="0"/>
              </a:rPr>
              <a:t>50</a:t>
            </a:r>
          </a:p>
        </p:txBody>
      </p:sp>
      <p:sp>
        <p:nvSpPr>
          <p:cNvPr id="3" name="Rechteck 2"/>
          <p:cNvSpPr/>
          <p:nvPr/>
        </p:nvSpPr>
        <p:spPr>
          <a:xfrm>
            <a:off x="2454031" y="2774886"/>
            <a:ext cx="5408985" cy="2104028"/>
          </a:xfrm>
          <a:prstGeom prst="rect">
            <a:avLst/>
          </a:prstGeom>
        </p:spPr>
        <p:txBody>
          <a:bodyPr wrap="square" lIns="252000" tIns="72000">
            <a:spAutoFit/>
          </a:bodyPr>
          <a:lstStyle/>
          <a:p>
            <a:r>
              <a:rPr lang="de-DE" sz="4300" kern="0" spc="20" dirty="0">
                <a:latin typeface="Good bye lullaby" panose="020B06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Wo Christus gross wird wachst Einheit wie von selbst!</a:t>
            </a:r>
            <a:endParaRPr lang="de-DE" sz="4300" kern="2600" spc="20" dirty="0">
              <a:latin typeface="Good bye lullaby" panose="020B06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420500" y="1519972"/>
            <a:ext cx="833112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0" cap="all" spc="-500" dirty="0">
                <a:latin typeface="War is Over" panose="02000500000000000000" pitchFamily="2" charset="0"/>
              </a:rPr>
              <a:t>---------------------</a:t>
            </a:r>
          </a:p>
        </p:txBody>
      </p:sp>
      <p:sp>
        <p:nvSpPr>
          <p:cNvPr id="13" name="Rechteck 12"/>
          <p:cNvSpPr/>
          <p:nvPr/>
        </p:nvSpPr>
        <p:spPr>
          <a:xfrm>
            <a:off x="2587382" y="1257022"/>
            <a:ext cx="5445001" cy="72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200"/>
              </a:spcAft>
            </a:pPr>
            <a:r>
              <a:rPr lang="de-DE" sz="3600" kern="0" dirty="0">
                <a:solidFill>
                  <a:schemeClr val="accent2">
                    <a:lumMod val="75000"/>
                  </a:schemeClr>
                </a:solidFill>
                <a:latin typeface="Good bye lullaby" panose="020B06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DIE EINHEIT DER KIRCHE</a:t>
            </a:r>
          </a:p>
        </p:txBody>
      </p:sp>
      <p:sp>
        <p:nvSpPr>
          <p:cNvPr id="14" name="Rechteck 13"/>
          <p:cNvSpPr/>
          <p:nvPr/>
        </p:nvSpPr>
        <p:spPr>
          <a:xfrm>
            <a:off x="328057" y="1280105"/>
            <a:ext cx="1358464" cy="6832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</a:pPr>
            <a:r>
              <a:rPr lang="de-DE" sz="700" kern="0" spc="-40" dirty="0">
                <a:latin typeface="Good bye lullaby" panose="020B06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1400" kern="0" spc="-30" dirty="0">
                <a:latin typeface="Good bye lullaby" panose="020B06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Reformation</a:t>
            </a:r>
          </a:p>
          <a:p>
            <a:pPr algn="ctr">
              <a:lnSpc>
                <a:spcPct val="80000"/>
              </a:lnSpc>
            </a:pPr>
            <a:r>
              <a:rPr lang="de-DE" sz="3400" b="1" kern="0" spc="-100" dirty="0">
                <a:solidFill>
                  <a:schemeClr val="accent2">
                    <a:lumMod val="75000"/>
                  </a:schemeClr>
                </a:solidFill>
                <a:latin typeface="Good bye lullaby" panose="020B06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2017</a:t>
            </a:r>
          </a:p>
        </p:txBody>
      </p:sp>
      <p:sp>
        <p:nvSpPr>
          <p:cNvPr id="10" name="Rechteck 9"/>
          <p:cNvSpPr/>
          <p:nvPr/>
        </p:nvSpPr>
        <p:spPr>
          <a:xfrm rot="5400000">
            <a:off x="4149455" y="3397195"/>
            <a:ext cx="630163" cy="549757"/>
          </a:xfrm>
          <a:prstGeom prst="rect">
            <a:avLst/>
          </a:prstGeom>
        </p:spPr>
        <p:txBody>
          <a:bodyPr wrap="square" lIns="252000" tIns="72000">
            <a:spAutoFit/>
          </a:bodyPr>
          <a:lstStyle/>
          <a:p>
            <a:r>
              <a:rPr lang="de-DE" sz="2800" kern="0" spc="20" dirty="0">
                <a:latin typeface="Good bye lullaby" panose="020B06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de-DE" sz="2800" kern="2600" spc="20" dirty="0">
              <a:latin typeface="Good bye lullaby" panose="020B06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8462882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apier, Braun, Rosa, Handgemacht, Bütten, Textur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utout/>
                    </a14:imgEffect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2" y="404961"/>
            <a:ext cx="9144000" cy="619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feld 7"/>
          <p:cNvSpPr txBox="1"/>
          <p:nvPr/>
        </p:nvSpPr>
        <p:spPr>
          <a:xfrm rot="16200000">
            <a:off x="-410355" y="2772812"/>
            <a:ext cx="443775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0" kern="1400" cap="all" spc="-510" dirty="0">
                <a:latin typeface="War is Over" panose="02000500000000000000" pitchFamily="2" charset="0"/>
              </a:rPr>
              <a:t>-----------</a:t>
            </a:r>
          </a:p>
        </p:txBody>
      </p:sp>
      <p:sp>
        <p:nvSpPr>
          <p:cNvPr id="12" name="Rechteck 11"/>
          <p:cNvSpPr/>
          <p:nvPr/>
        </p:nvSpPr>
        <p:spPr>
          <a:xfrm>
            <a:off x="13037" y="1031470"/>
            <a:ext cx="9117926" cy="478153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1" name="Textfeld 10"/>
          <p:cNvSpPr txBox="1"/>
          <p:nvPr/>
        </p:nvSpPr>
        <p:spPr>
          <a:xfrm rot="16200000">
            <a:off x="-631482" y="3204582"/>
            <a:ext cx="3389069" cy="13388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100" cap="all" dirty="0">
                <a:latin typeface="War is Over" panose="02000500000000000000" pitchFamily="2" charset="0"/>
              </a:rPr>
              <a:t>These</a:t>
            </a:r>
            <a:r>
              <a:rPr lang="de-DE" sz="4000" cap="all" dirty="0">
                <a:latin typeface="War is Over" panose="02000500000000000000" pitchFamily="2" charset="0"/>
              </a:rPr>
              <a:t> </a:t>
            </a:r>
            <a:r>
              <a:rPr lang="de-DE" sz="8100" cap="all" dirty="0">
                <a:solidFill>
                  <a:schemeClr val="accent2">
                    <a:lumMod val="75000"/>
                  </a:schemeClr>
                </a:solidFill>
                <a:latin typeface="War is Over" panose="02000500000000000000" pitchFamily="2" charset="0"/>
              </a:rPr>
              <a:t>49</a:t>
            </a:r>
          </a:p>
        </p:txBody>
      </p:sp>
      <p:sp>
        <p:nvSpPr>
          <p:cNvPr id="3" name="Rechteck 2"/>
          <p:cNvSpPr/>
          <p:nvPr/>
        </p:nvSpPr>
        <p:spPr>
          <a:xfrm>
            <a:off x="2331367" y="2774886"/>
            <a:ext cx="5913041" cy="2104028"/>
          </a:xfrm>
          <a:prstGeom prst="rect">
            <a:avLst/>
          </a:prstGeom>
        </p:spPr>
        <p:txBody>
          <a:bodyPr wrap="square" lIns="252000" tIns="72000">
            <a:spAutoFit/>
          </a:bodyPr>
          <a:lstStyle/>
          <a:p>
            <a:r>
              <a:rPr lang="de-DE" sz="4300" kern="0" spc="20" dirty="0">
                <a:latin typeface="Good bye lullaby" panose="020B06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Die Kirche hat den Auftrag, um ihre Einheit zu kampfen!</a:t>
            </a:r>
            <a:endParaRPr lang="de-DE" sz="4300" kern="2600" spc="20" dirty="0">
              <a:latin typeface="Good bye lullaby" panose="020B06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420500" y="1519972"/>
            <a:ext cx="833112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0" cap="all" spc="-500" dirty="0">
                <a:latin typeface="War is Over" panose="02000500000000000000" pitchFamily="2" charset="0"/>
              </a:rPr>
              <a:t>---------------------</a:t>
            </a:r>
          </a:p>
        </p:txBody>
      </p:sp>
      <p:sp>
        <p:nvSpPr>
          <p:cNvPr id="13" name="Rechteck 12"/>
          <p:cNvSpPr/>
          <p:nvPr/>
        </p:nvSpPr>
        <p:spPr>
          <a:xfrm>
            <a:off x="2464718" y="1257022"/>
            <a:ext cx="5445001" cy="72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200"/>
              </a:spcAft>
            </a:pPr>
            <a:r>
              <a:rPr lang="de-DE" sz="3600" kern="0" dirty="0">
                <a:solidFill>
                  <a:schemeClr val="accent2">
                    <a:lumMod val="75000"/>
                  </a:schemeClr>
                </a:solidFill>
                <a:latin typeface="Good bye lullaby" panose="020B06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DIE EINHEIT DER KIRCHE</a:t>
            </a:r>
          </a:p>
        </p:txBody>
      </p:sp>
      <p:sp>
        <p:nvSpPr>
          <p:cNvPr id="14" name="Rechteck 13"/>
          <p:cNvSpPr/>
          <p:nvPr/>
        </p:nvSpPr>
        <p:spPr>
          <a:xfrm>
            <a:off x="328057" y="1280105"/>
            <a:ext cx="1358464" cy="6832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</a:pPr>
            <a:r>
              <a:rPr lang="de-DE" sz="700" kern="0" spc="-40" dirty="0">
                <a:latin typeface="Good bye lullaby" panose="020B06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1400" kern="0" spc="-30" dirty="0">
                <a:latin typeface="Good bye lullaby" panose="020B06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Reformation</a:t>
            </a:r>
          </a:p>
          <a:p>
            <a:pPr algn="ctr">
              <a:lnSpc>
                <a:spcPct val="80000"/>
              </a:lnSpc>
            </a:pPr>
            <a:r>
              <a:rPr lang="de-DE" sz="3400" b="1" kern="0" spc="-100" dirty="0">
                <a:solidFill>
                  <a:schemeClr val="accent2">
                    <a:lumMod val="75000"/>
                  </a:schemeClr>
                </a:solidFill>
                <a:latin typeface="Good bye lullaby" panose="020B06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2017</a:t>
            </a:r>
          </a:p>
        </p:txBody>
      </p:sp>
      <p:sp>
        <p:nvSpPr>
          <p:cNvPr id="10" name="Rechteck 9"/>
          <p:cNvSpPr/>
          <p:nvPr/>
        </p:nvSpPr>
        <p:spPr>
          <a:xfrm rot="5400000">
            <a:off x="5170344" y="4053651"/>
            <a:ext cx="630163" cy="549757"/>
          </a:xfrm>
          <a:prstGeom prst="rect">
            <a:avLst/>
          </a:prstGeom>
        </p:spPr>
        <p:txBody>
          <a:bodyPr wrap="square" lIns="252000" tIns="72000">
            <a:spAutoFit/>
          </a:bodyPr>
          <a:lstStyle/>
          <a:p>
            <a:r>
              <a:rPr lang="de-DE" sz="2800" kern="0" spc="20" dirty="0">
                <a:latin typeface="Good bye lullaby" panose="020B06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de-DE" sz="2800" kern="2600" spc="20" dirty="0">
              <a:latin typeface="Good bye lullaby" panose="020B06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61248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apier, Braun, Rosa, Handgemacht, Bütten, Textur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utout/>
                    </a14:imgEffect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2" y="404961"/>
            <a:ext cx="9144000" cy="619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feld 7"/>
          <p:cNvSpPr txBox="1"/>
          <p:nvPr/>
        </p:nvSpPr>
        <p:spPr>
          <a:xfrm rot="16200000">
            <a:off x="-410355" y="2772812"/>
            <a:ext cx="443775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0" kern="1400" cap="all" spc="-510" dirty="0">
                <a:latin typeface="War is Over" panose="02000500000000000000" pitchFamily="2" charset="0"/>
              </a:rPr>
              <a:t>-----------</a:t>
            </a:r>
          </a:p>
        </p:txBody>
      </p:sp>
      <p:sp>
        <p:nvSpPr>
          <p:cNvPr id="12" name="Rechteck 11"/>
          <p:cNvSpPr/>
          <p:nvPr/>
        </p:nvSpPr>
        <p:spPr>
          <a:xfrm>
            <a:off x="13037" y="1031470"/>
            <a:ext cx="9117926" cy="478153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1" name="Textfeld 10"/>
          <p:cNvSpPr txBox="1"/>
          <p:nvPr/>
        </p:nvSpPr>
        <p:spPr>
          <a:xfrm rot="16200000">
            <a:off x="-608240" y="3204582"/>
            <a:ext cx="3342582" cy="13388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100" cap="all" dirty="0">
                <a:latin typeface="War is Over" panose="02000500000000000000" pitchFamily="2" charset="0"/>
              </a:rPr>
              <a:t>These</a:t>
            </a:r>
            <a:r>
              <a:rPr lang="de-DE" sz="4000" cap="all" dirty="0">
                <a:latin typeface="War is Over" panose="02000500000000000000" pitchFamily="2" charset="0"/>
              </a:rPr>
              <a:t> </a:t>
            </a:r>
            <a:r>
              <a:rPr lang="de-DE" sz="8100" cap="all" dirty="0">
                <a:solidFill>
                  <a:schemeClr val="accent2">
                    <a:lumMod val="75000"/>
                  </a:schemeClr>
                </a:solidFill>
                <a:latin typeface="War is Over" panose="02000500000000000000" pitchFamily="2" charset="0"/>
              </a:rPr>
              <a:t>92</a:t>
            </a:r>
          </a:p>
        </p:txBody>
      </p:sp>
      <p:sp>
        <p:nvSpPr>
          <p:cNvPr id="3" name="Rechteck 2"/>
          <p:cNvSpPr/>
          <p:nvPr/>
        </p:nvSpPr>
        <p:spPr>
          <a:xfrm>
            <a:off x="2551210" y="2708920"/>
            <a:ext cx="5607099" cy="2150195"/>
          </a:xfrm>
          <a:prstGeom prst="rect">
            <a:avLst/>
          </a:prstGeom>
        </p:spPr>
        <p:txBody>
          <a:bodyPr wrap="square" lIns="252000" tIns="72000">
            <a:spAutoFit/>
          </a:bodyPr>
          <a:lstStyle/>
          <a:p>
            <a:r>
              <a:rPr lang="de-DE" sz="4400" kern="0" spc="20" dirty="0">
                <a:latin typeface="Good bye lullaby" panose="020B06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Die Kirche hat den Auftrag, Anwalt fur das Leben zu sein!</a:t>
            </a:r>
            <a:endParaRPr lang="de-DE" sz="4400" kern="2600" spc="20" dirty="0">
              <a:latin typeface="Good bye lullaby" panose="020B06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420500" y="1519972"/>
            <a:ext cx="833112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0" cap="all" spc="-500" dirty="0">
                <a:latin typeface="War is Over" panose="02000500000000000000" pitchFamily="2" charset="0"/>
              </a:rPr>
              <a:t>---------------------</a:t>
            </a:r>
          </a:p>
        </p:txBody>
      </p:sp>
      <p:sp>
        <p:nvSpPr>
          <p:cNvPr id="13" name="Rechteck 12"/>
          <p:cNvSpPr/>
          <p:nvPr/>
        </p:nvSpPr>
        <p:spPr>
          <a:xfrm>
            <a:off x="2699957" y="1260308"/>
            <a:ext cx="4872526" cy="72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200"/>
              </a:spcAft>
            </a:pPr>
            <a:r>
              <a:rPr lang="de-DE" sz="3600" kern="0" dirty="0">
                <a:solidFill>
                  <a:schemeClr val="accent2">
                    <a:lumMod val="75000"/>
                  </a:schemeClr>
                </a:solidFill>
                <a:latin typeface="Good bye lullaby" panose="020B06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KIRCHE UND FAMILIE</a:t>
            </a:r>
          </a:p>
        </p:txBody>
      </p:sp>
      <p:sp>
        <p:nvSpPr>
          <p:cNvPr id="14" name="Rechteck 13"/>
          <p:cNvSpPr/>
          <p:nvPr/>
        </p:nvSpPr>
        <p:spPr>
          <a:xfrm>
            <a:off x="328057" y="1280105"/>
            <a:ext cx="1358464" cy="6832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</a:pPr>
            <a:r>
              <a:rPr lang="de-DE" sz="700" kern="0" spc="-40" dirty="0">
                <a:latin typeface="Good bye lullaby" panose="020B06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1400" kern="0" spc="-30" dirty="0">
                <a:latin typeface="Good bye lullaby" panose="020B06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Reformation</a:t>
            </a:r>
          </a:p>
          <a:p>
            <a:pPr algn="ctr">
              <a:lnSpc>
                <a:spcPct val="80000"/>
              </a:lnSpc>
            </a:pPr>
            <a:r>
              <a:rPr lang="de-DE" sz="3400" b="1" kern="0" spc="-100" dirty="0">
                <a:solidFill>
                  <a:schemeClr val="accent2">
                    <a:lumMod val="75000"/>
                  </a:schemeClr>
                </a:solidFill>
                <a:latin typeface="Good bye lullaby" panose="020B06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2017</a:t>
            </a:r>
          </a:p>
        </p:txBody>
      </p:sp>
      <p:sp>
        <p:nvSpPr>
          <p:cNvPr id="15" name="Rechteck 14"/>
          <p:cNvSpPr/>
          <p:nvPr/>
        </p:nvSpPr>
        <p:spPr>
          <a:xfrm rot="5400000">
            <a:off x="6919795" y="3352372"/>
            <a:ext cx="630163" cy="549757"/>
          </a:xfrm>
          <a:prstGeom prst="rect">
            <a:avLst/>
          </a:prstGeom>
        </p:spPr>
        <p:txBody>
          <a:bodyPr wrap="square" lIns="252000" tIns="72000">
            <a:spAutoFit/>
          </a:bodyPr>
          <a:lstStyle/>
          <a:p>
            <a:r>
              <a:rPr lang="de-DE" sz="2800" kern="0" spc="20" dirty="0">
                <a:latin typeface="Good bye lullaby" panose="020B06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de-DE" sz="2800" kern="2600" spc="20" dirty="0">
              <a:latin typeface="Good bye lullaby" panose="020B06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3473262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apier, Braun, Rosa, Handgemacht, Bütten, Textur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utout/>
                    </a14:imgEffect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2" y="404961"/>
            <a:ext cx="9144000" cy="619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feld 7"/>
          <p:cNvSpPr txBox="1"/>
          <p:nvPr/>
        </p:nvSpPr>
        <p:spPr>
          <a:xfrm rot="16200000">
            <a:off x="-410355" y="2772812"/>
            <a:ext cx="443775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0" kern="1400" cap="all" spc="-510" dirty="0">
                <a:latin typeface="War is Over" panose="02000500000000000000" pitchFamily="2" charset="0"/>
              </a:rPr>
              <a:t>-----------</a:t>
            </a:r>
          </a:p>
        </p:txBody>
      </p:sp>
      <p:sp>
        <p:nvSpPr>
          <p:cNvPr id="12" name="Rechteck 11"/>
          <p:cNvSpPr/>
          <p:nvPr/>
        </p:nvSpPr>
        <p:spPr>
          <a:xfrm>
            <a:off x="13037" y="1031470"/>
            <a:ext cx="9117926" cy="478153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1" name="Textfeld 10"/>
          <p:cNvSpPr txBox="1"/>
          <p:nvPr/>
        </p:nvSpPr>
        <p:spPr>
          <a:xfrm rot="16200000">
            <a:off x="-645909" y="3204582"/>
            <a:ext cx="3417923" cy="13388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100" cap="all" dirty="0">
                <a:latin typeface="War is Over" panose="02000500000000000000" pitchFamily="2" charset="0"/>
              </a:rPr>
              <a:t>These</a:t>
            </a:r>
            <a:r>
              <a:rPr lang="de-DE" sz="4000" cap="all" dirty="0">
                <a:latin typeface="War is Over" panose="02000500000000000000" pitchFamily="2" charset="0"/>
              </a:rPr>
              <a:t> </a:t>
            </a:r>
            <a:r>
              <a:rPr lang="de-DE" sz="8100" cap="all" dirty="0">
                <a:solidFill>
                  <a:schemeClr val="accent2">
                    <a:lumMod val="75000"/>
                  </a:schemeClr>
                </a:solidFill>
                <a:latin typeface="War is Over" panose="02000500000000000000" pitchFamily="2" charset="0"/>
              </a:rPr>
              <a:t>48</a:t>
            </a:r>
          </a:p>
        </p:txBody>
      </p:sp>
      <p:sp>
        <p:nvSpPr>
          <p:cNvPr id="3" name="Rechteck 2"/>
          <p:cNvSpPr/>
          <p:nvPr/>
        </p:nvSpPr>
        <p:spPr>
          <a:xfrm>
            <a:off x="2297914" y="2502007"/>
            <a:ext cx="5634107" cy="2765748"/>
          </a:xfrm>
          <a:prstGeom prst="rect">
            <a:avLst/>
          </a:prstGeom>
        </p:spPr>
        <p:txBody>
          <a:bodyPr wrap="square" lIns="252000" tIns="72000">
            <a:spAutoFit/>
          </a:bodyPr>
          <a:lstStyle/>
          <a:p>
            <a:r>
              <a:rPr lang="de-DE" sz="4300" kern="0" spc="20" dirty="0">
                <a:latin typeface="Good bye lullaby" panose="020B06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Das Festhalten an Formen kann geistliches Leben nicht konservieren!</a:t>
            </a:r>
            <a:endParaRPr lang="de-DE" sz="4300" kern="2600" spc="20" dirty="0">
              <a:latin typeface="Good bye lullaby" panose="020B06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420500" y="1519972"/>
            <a:ext cx="833112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0" cap="all" spc="-500" dirty="0">
                <a:latin typeface="War is Over" panose="02000500000000000000" pitchFamily="2" charset="0"/>
              </a:rPr>
              <a:t>---------------------</a:t>
            </a:r>
          </a:p>
        </p:txBody>
      </p:sp>
      <p:sp>
        <p:nvSpPr>
          <p:cNvPr id="13" name="Rechteck 12"/>
          <p:cNvSpPr/>
          <p:nvPr/>
        </p:nvSpPr>
        <p:spPr>
          <a:xfrm>
            <a:off x="2464718" y="1257022"/>
            <a:ext cx="5445001" cy="72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200"/>
              </a:spcAft>
            </a:pPr>
            <a:r>
              <a:rPr lang="de-DE" sz="3600" kern="0" dirty="0">
                <a:solidFill>
                  <a:schemeClr val="accent2">
                    <a:lumMod val="75000"/>
                  </a:schemeClr>
                </a:solidFill>
                <a:latin typeface="Good bye lullaby" panose="020B06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DIE FORM DER KIRCHE</a:t>
            </a:r>
          </a:p>
        </p:txBody>
      </p:sp>
      <p:sp>
        <p:nvSpPr>
          <p:cNvPr id="14" name="Rechteck 13"/>
          <p:cNvSpPr/>
          <p:nvPr/>
        </p:nvSpPr>
        <p:spPr>
          <a:xfrm>
            <a:off x="328057" y="1280105"/>
            <a:ext cx="1358464" cy="6832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</a:pPr>
            <a:r>
              <a:rPr lang="de-DE" sz="700" kern="0" spc="-40" dirty="0">
                <a:latin typeface="Good bye lullaby" panose="020B06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1400" kern="0" spc="-30" dirty="0">
                <a:latin typeface="Good bye lullaby" panose="020B06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Reformation</a:t>
            </a:r>
          </a:p>
          <a:p>
            <a:pPr algn="ctr">
              <a:lnSpc>
                <a:spcPct val="80000"/>
              </a:lnSpc>
            </a:pPr>
            <a:r>
              <a:rPr lang="de-DE" sz="3400" b="1" kern="0" spc="-100" dirty="0">
                <a:solidFill>
                  <a:schemeClr val="accent2">
                    <a:lumMod val="75000"/>
                  </a:schemeClr>
                </a:solidFill>
                <a:latin typeface="Good bye lullaby" panose="020B06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2017</a:t>
            </a:r>
          </a:p>
        </p:txBody>
      </p:sp>
    </p:spTree>
    <p:extLst>
      <p:ext uri="{BB962C8B-B14F-4D97-AF65-F5344CB8AC3E}">
        <p14:creationId xmlns:p14="http://schemas.microsoft.com/office/powerpoint/2010/main" val="100284611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apier, Braun, Rosa, Handgemacht, Bütten, Textur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utout/>
                    </a14:imgEffect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2" y="404961"/>
            <a:ext cx="9144000" cy="619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feld 7"/>
          <p:cNvSpPr txBox="1"/>
          <p:nvPr/>
        </p:nvSpPr>
        <p:spPr>
          <a:xfrm rot="16200000">
            <a:off x="-410355" y="2772812"/>
            <a:ext cx="443775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0" kern="1400" cap="all" spc="-510" dirty="0">
                <a:latin typeface="War is Over" panose="02000500000000000000" pitchFamily="2" charset="0"/>
              </a:rPr>
              <a:t>-----------</a:t>
            </a:r>
          </a:p>
        </p:txBody>
      </p:sp>
      <p:sp>
        <p:nvSpPr>
          <p:cNvPr id="12" name="Rechteck 11"/>
          <p:cNvSpPr/>
          <p:nvPr/>
        </p:nvSpPr>
        <p:spPr>
          <a:xfrm>
            <a:off x="13037" y="1031470"/>
            <a:ext cx="9117926" cy="478153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1" name="Textfeld 10"/>
          <p:cNvSpPr txBox="1"/>
          <p:nvPr/>
        </p:nvSpPr>
        <p:spPr>
          <a:xfrm rot="16200000">
            <a:off x="-668351" y="3204582"/>
            <a:ext cx="3462807" cy="13388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100" cap="all" dirty="0">
                <a:latin typeface="War is Over" panose="02000500000000000000" pitchFamily="2" charset="0"/>
              </a:rPr>
              <a:t>These</a:t>
            </a:r>
            <a:r>
              <a:rPr lang="de-DE" sz="4000" cap="all" dirty="0">
                <a:latin typeface="War is Over" panose="02000500000000000000" pitchFamily="2" charset="0"/>
              </a:rPr>
              <a:t> </a:t>
            </a:r>
            <a:r>
              <a:rPr lang="de-DE" sz="8100" cap="all" dirty="0">
                <a:solidFill>
                  <a:schemeClr val="accent2">
                    <a:lumMod val="75000"/>
                  </a:schemeClr>
                </a:solidFill>
                <a:latin typeface="War is Over" panose="02000500000000000000" pitchFamily="2" charset="0"/>
              </a:rPr>
              <a:t>47</a:t>
            </a:r>
          </a:p>
        </p:txBody>
      </p:sp>
      <p:sp>
        <p:nvSpPr>
          <p:cNvPr id="3" name="Rechteck 2"/>
          <p:cNvSpPr/>
          <p:nvPr/>
        </p:nvSpPr>
        <p:spPr>
          <a:xfrm>
            <a:off x="2167279" y="2463452"/>
            <a:ext cx="6162518" cy="2765748"/>
          </a:xfrm>
          <a:prstGeom prst="rect">
            <a:avLst/>
          </a:prstGeom>
        </p:spPr>
        <p:txBody>
          <a:bodyPr wrap="square" lIns="252000" tIns="72000">
            <a:spAutoFit/>
          </a:bodyPr>
          <a:lstStyle/>
          <a:p>
            <a:r>
              <a:rPr lang="de-DE" sz="4300" kern="0" spc="20" dirty="0">
                <a:latin typeface="Good bye lullaby" panose="020B06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Kirchliche Formen mussen sich dem Wirken des Geistes unterordnen - nicht umgekehrt!</a:t>
            </a:r>
            <a:endParaRPr lang="de-DE" sz="4300" kern="2600" spc="20" dirty="0">
              <a:latin typeface="Good bye lullaby" panose="020B06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420500" y="1519972"/>
            <a:ext cx="833112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0" cap="all" spc="-500" dirty="0">
                <a:latin typeface="War is Over" panose="02000500000000000000" pitchFamily="2" charset="0"/>
              </a:rPr>
              <a:t>---------------------</a:t>
            </a:r>
          </a:p>
        </p:txBody>
      </p:sp>
      <p:sp>
        <p:nvSpPr>
          <p:cNvPr id="13" name="Rechteck 12"/>
          <p:cNvSpPr/>
          <p:nvPr/>
        </p:nvSpPr>
        <p:spPr>
          <a:xfrm>
            <a:off x="2334083" y="1257022"/>
            <a:ext cx="5445001" cy="72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200"/>
              </a:spcAft>
            </a:pPr>
            <a:r>
              <a:rPr lang="de-DE" sz="3600" kern="0" dirty="0">
                <a:solidFill>
                  <a:schemeClr val="accent2">
                    <a:lumMod val="75000"/>
                  </a:schemeClr>
                </a:solidFill>
                <a:latin typeface="Good bye lullaby" panose="020B06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DIE FORM DER KIRCHE</a:t>
            </a:r>
          </a:p>
        </p:txBody>
      </p:sp>
      <p:sp>
        <p:nvSpPr>
          <p:cNvPr id="14" name="Rechteck 13"/>
          <p:cNvSpPr/>
          <p:nvPr/>
        </p:nvSpPr>
        <p:spPr>
          <a:xfrm>
            <a:off x="328057" y="1280105"/>
            <a:ext cx="1358464" cy="6832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</a:pPr>
            <a:r>
              <a:rPr lang="de-DE" sz="700" kern="0" spc="-40" dirty="0">
                <a:latin typeface="Good bye lullaby" panose="020B06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1400" kern="0" spc="-30" dirty="0">
                <a:latin typeface="Good bye lullaby" panose="020B06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Reformation</a:t>
            </a:r>
          </a:p>
          <a:p>
            <a:pPr algn="ctr">
              <a:lnSpc>
                <a:spcPct val="80000"/>
              </a:lnSpc>
            </a:pPr>
            <a:r>
              <a:rPr lang="de-DE" sz="3400" b="1" kern="0" spc="-100" dirty="0">
                <a:solidFill>
                  <a:schemeClr val="accent2">
                    <a:lumMod val="75000"/>
                  </a:schemeClr>
                </a:solidFill>
                <a:latin typeface="Good bye lullaby" panose="020B06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2017</a:t>
            </a:r>
          </a:p>
        </p:txBody>
      </p:sp>
      <p:sp>
        <p:nvSpPr>
          <p:cNvPr id="10" name="Rechteck 9"/>
          <p:cNvSpPr/>
          <p:nvPr/>
        </p:nvSpPr>
        <p:spPr>
          <a:xfrm rot="5400000">
            <a:off x="2679686" y="3087000"/>
            <a:ext cx="630163" cy="549757"/>
          </a:xfrm>
          <a:prstGeom prst="rect">
            <a:avLst/>
          </a:prstGeom>
        </p:spPr>
        <p:txBody>
          <a:bodyPr wrap="square" lIns="252000" tIns="72000">
            <a:spAutoFit/>
          </a:bodyPr>
          <a:lstStyle/>
          <a:p>
            <a:r>
              <a:rPr lang="de-DE" sz="2800" kern="0" spc="20" dirty="0">
                <a:latin typeface="Good bye lullaby" panose="020B06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de-DE" sz="2800" kern="2600" spc="20" dirty="0">
              <a:latin typeface="Good bye lullaby" panose="020B06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9864574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apier, Braun, Rosa, Handgemacht, Bütten, Textur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utout/>
                    </a14:imgEffect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2" y="404961"/>
            <a:ext cx="9144000" cy="619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feld 7"/>
          <p:cNvSpPr txBox="1"/>
          <p:nvPr/>
        </p:nvSpPr>
        <p:spPr>
          <a:xfrm rot="16200000">
            <a:off x="-410355" y="2772812"/>
            <a:ext cx="443775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0" kern="1400" cap="all" spc="-510" dirty="0">
                <a:latin typeface="War is Over" panose="02000500000000000000" pitchFamily="2" charset="0"/>
              </a:rPr>
              <a:t>-----------</a:t>
            </a:r>
          </a:p>
        </p:txBody>
      </p:sp>
      <p:sp>
        <p:nvSpPr>
          <p:cNvPr id="12" name="Rechteck 11"/>
          <p:cNvSpPr/>
          <p:nvPr/>
        </p:nvSpPr>
        <p:spPr>
          <a:xfrm>
            <a:off x="13037" y="1031470"/>
            <a:ext cx="9117926" cy="478153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1" name="Textfeld 10"/>
          <p:cNvSpPr txBox="1"/>
          <p:nvPr/>
        </p:nvSpPr>
        <p:spPr>
          <a:xfrm rot="16200000">
            <a:off x="-631482" y="3204582"/>
            <a:ext cx="3389069" cy="13388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100" cap="all" dirty="0">
                <a:latin typeface="War is Over" panose="02000500000000000000" pitchFamily="2" charset="0"/>
              </a:rPr>
              <a:t>These</a:t>
            </a:r>
            <a:r>
              <a:rPr lang="de-DE" sz="4000" cap="all" dirty="0">
                <a:latin typeface="War is Over" panose="02000500000000000000" pitchFamily="2" charset="0"/>
              </a:rPr>
              <a:t> </a:t>
            </a:r>
            <a:r>
              <a:rPr lang="de-DE" sz="8100" cap="all" dirty="0">
                <a:solidFill>
                  <a:schemeClr val="accent2">
                    <a:lumMod val="75000"/>
                  </a:schemeClr>
                </a:solidFill>
                <a:latin typeface="War is Over" panose="02000500000000000000" pitchFamily="2" charset="0"/>
              </a:rPr>
              <a:t>46</a:t>
            </a:r>
          </a:p>
        </p:txBody>
      </p:sp>
      <p:sp>
        <p:nvSpPr>
          <p:cNvPr id="3" name="Rechteck 2"/>
          <p:cNvSpPr/>
          <p:nvPr/>
        </p:nvSpPr>
        <p:spPr>
          <a:xfrm>
            <a:off x="2167278" y="2463452"/>
            <a:ext cx="6221146" cy="2765748"/>
          </a:xfrm>
          <a:prstGeom prst="rect">
            <a:avLst/>
          </a:prstGeom>
        </p:spPr>
        <p:txBody>
          <a:bodyPr wrap="square" lIns="252000" tIns="72000">
            <a:spAutoFit/>
          </a:bodyPr>
          <a:lstStyle/>
          <a:p>
            <a:r>
              <a:rPr lang="de-DE" sz="4300" kern="0" spc="20" dirty="0">
                <a:latin typeface="Good bye lullaby" panose="020B06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Neuen Aufbruchen in der Kirche muss Freiraum fur neue Formen gegeben werden!</a:t>
            </a:r>
            <a:endParaRPr lang="de-DE" sz="4300" kern="2600" spc="20" dirty="0">
              <a:latin typeface="Good bye lullaby" panose="020B06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420500" y="1519972"/>
            <a:ext cx="833112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0" cap="all" spc="-500" dirty="0">
                <a:latin typeface="War is Over" panose="02000500000000000000" pitchFamily="2" charset="0"/>
              </a:rPr>
              <a:t>---------------------</a:t>
            </a:r>
          </a:p>
        </p:txBody>
      </p:sp>
      <p:sp>
        <p:nvSpPr>
          <p:cNvPr id="13" name="Rechteck 12"/>
          <p:cNvSpPr/>
          <p:nvPr/>
        </p:nvSpPr>
        <p:spPr>
          <a:xfrm>
            <a:off x="2334083" y="1257022"/>
            <a:ext cx="5445001" cy="72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200"/>
              </a:spcAft>
            </a:pPr>
            <a:r>
              <a:rPr lang="de-DE" sz="3600" kern="0" dirty="0">
                <a:solidFill>
                  <a:schemeClr val="accent2">
                    <a:lumMod val="75000"/>
                  </a:schemeClr>
                </a:solidFill>
                <a:latin typeface="Good bye lullaby" panose="020B06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DIE FORM DER KIRCHE</a:t>
            </a:r>
          </a:p>
        </p:txBody>
      </p:sp>
      <p:sp>
        <p:nvSpPr>
          <p:cNvPr id="14" name="Rechteck 13"/>
          <p:cNvSpPr/>
          <p:nvPr/>
        </p:nvSpPr>
        <p:spPr>
          <a:xfrm>
            <a:off x="328057" y="1280105"/>
            <a:ext cx="1358464" cy="6832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</a:pPr>
            <a:r>
              <a:rPr lang="de-DE" sz="700" kern="0" spc="-40" dirty="0">
                <a:latin typeface="Good bye lullaby" panose="020B06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1400" kern="0" spc="-30" dirty="0">
                <a:latin typeface="Good bye lullaby" panose="020B06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Reformation</a:t>
            </a:r>
          </a:p>
          <a:p>
            <a:pPr algn="ctr">
              <a:lnSpc>
                <a:spcPct val="80000"/>
              </a:lnSpc>
            </a:pPr>
            <a:r>
              <a:rPr lang="de-DE" sz="3400" b="1" kern="0" spc="-100" dirty="0">
                <a:solidFill>
                  <a:schemeClr val="accent2">
                    <a:lumMod val="75000"/>
                  </a:schemeClr>
                </a:solidFill>
                <a:latin typeface="Good bye lullaby" panose="020B06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2017</a:t>
            </a:r>
          </a:p>
        </p:txBody>
      </p:sp>
      <p:sp>
        <p:nvSpPr>
          <p:cNvPr id="10" name="Rechteck 9"/>
          <p:cNvSpPr/>
          <p:nvPr/>
        </p:nvSpPr>
        <p:spPr>
          <a:xfrm rot="5400000">
            <a:off x="5257423" y="2433857"/>
            <a:ext cx="630163" cy="549757"/>
          </a:xfrm>
          <a:prstGeom prst="rect">
            <a:avLst/>
          </a:prstGeom>
        </p:spPr>
        <p:txBody>
          <a:bodyPr wrap="square" lIns="252000" tIns="72000">
            <a:spAutoFit/>
          </a:bodyPr>
          <a:lstStyle/>
          <a:p>
            <a:r>
              <a:rPr lang="de-DE" sz="2800" kern="0" spc="20" dirty="0">
                <a:latin typeface="Good bye lullaby" panose="020B06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de-DE" sz="2800" kern="2600" spc="20" dirty="0">
              <a:latin typeface="Good bye lullaby" panose="020B06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Rechteck 14"/>
          <p:cNvSpPr/>
          <p:nvPr/>
        </p:nvSpPr>
        <p:spPr>
          <a:xfrm rot="5400000">
            <a:off x="2483743" y="3744497"/>
            <a:ext cx="630163" cy="549757"/>
          </a:xfrm>
          <a:prstGeom prst="rect">
            <a:avLst/>
          </a:prstGeom>
        </p:spPr>
        <p:txBody>
          <a:bodyPr wrap="square" lIns="252000" tIns="72000">
            <a:spAutoFit/>
          </a:bodyPr>
          <a:lstStyle/>
          <a:p>
            <a:r>
              <a:rPr lang="de-DE" sz="2800" kern="0" spc="20" dirty="0">
                <a:latin typeface="Good bye lullaby" panose="020B06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de-DE" sz="2800" kern="2600" spc="20" dirty="0">
              <a:latin typeface="Good bye lullaby" panose="020B06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5896386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apier, Braun, Rosa, Handgemacht, Bütten, Textur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utout/>
                    </a14:imgEffect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2" y="404961"/>
            <a:ext cx="9144000" cy="619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feld 7"/>
          <p:cNvSpPr txBox="1"/>
          <p:nvPr/>
        </p:nvSpPr>
        <p:spPr>
          <a:xfrm rot="16200000">
            <a:off x="-410355" y="2772812"/>
            <a:ext cx="443775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0" kern="1400" cap="all" spc="-510" dirty="0">
                <a:latin typeface="War is Over" panose="02000500000000000000" pitchFamily="2" charset="0"/>
              </a:rPr>
              <a:t>-----------</a:t>
            </a:r>
          </a:p>
        </p:txBody>
      </p:sp>
      <p:sp>
        <p:nvSpPr>
          <p:cNvPr id="12" name="Rechteck 11"/>
          <p:cNvSpPr/>
          <p:nvPr/>
        </p:nvSpPr>
        <p:spPr>
          <a:xfrm>
            <a:off x="13037" y="1031470"/>
            <a:ext cx="9117926" cy="478153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1" name="Textfeld 10"/>
          <p:cNvSpPr txBox="1"/>
          <p:nvPr/>
        </p:nvSpPr>
        <p:spPr>
          <a:xfrm rot="16200000">
            <a:off x="-629879" y="3204582"/>
            <a:ext cx="3385863" cy="13388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100" cap="all" dirty="0">
                <a:latin typeface="War is Over" panose="02000500000000000000" pitchFamily="2" charset="0"/>
              </a:rPr>
              <a:t>These</a:t>
            </a:r>
            <a:r>
              <a:rPr lang="de-DE" sz="4000" cap="all" dirty="0">
                <a:latin typeface="War is Over" panose="02000500000000000000" pitchFamily="2" charset="0"/>
              </a:rPr>
              <a:t> </a:t>
            </a:r>
            <a:r>
              <a:rPr lang="de-DE" sz="8100" cap="all" dirty="0">
                <a:solidFill>
                  <a:schemeClr val="accent2">
                    <a:lumMod val="75000"/>
                  </a:schemeClr>
                </a:solidFill>
                <a:latin typeface="War is Over" panose="02000500000000000000" pitchFamily="2" charset="0"/>
              </a:rPr>
              <a:t>45</a:t>
            </a:r>
          </a:p>
        </p:txBody>
      </p:sp>
      <p:sp>
        <p:nvSpPr>
          <p:cNvPr id="3" name="Rechteck 2"/>
          <p:cNvSpPr/>
          <p:nvPr/>
        </p:nvSpPr>
        <p:spPr>
          <a:xfrm>
            <a:off x="2011164" y="2463452"/>
            <a:ext cx="6797210" cy="2765748"/>
          </a:xfrm>
          <a:prstGeom prst="rect">
            <a:avLst/>
          </a:prstGeom>
        </p:spPr>
        <p:txBody>
          <a:bodyPr wrap="square" lIns="252000" tIns="72000">
            <a:spAutoFit/>
          </a:bodyPr>
          <a:lstStyle/>
          <a:p>
            <a:r>
              <a:rPr lang="de-DE" sz="4300" kern="0" spc="20" dirty="0">
                <a:latin typeface="Good bye lullaby" panose="020B06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Kirche hat den Auftrag, frische Formen zur Verbreitung des Evangeliums zu entwickeln!</a:t>
            </a:r>
            <a:endParaRPr lang="de-DE" sz="4300" kern="2600" spc="20" dirty="0">
              <a:latin typeface="Good bye lullaby" panose="020B06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420500" y="1519972"/>
            <a:ext cx="833112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0" cap="all" spc="-500" dirty="0">
                <a:latin typeface="War is Over" panose="02000500000000000000" pitchFamily="2" charset="0"/>
              </a:rPr>
              <a:t>---------------------</a:t>
            </a:r>
          </a:p>
        </p:txBody>
      </p:sp>
      <p:sp>
        <p:nvSpPr>
          <p:cNvPr id="13" name="Rechteck 12"/>
          <p:cNvSpPr/>
          <p:nvPr/>
        </p:nvSpPr>
        <p:spPr>
          <a:xfrm>
            <a:off x="2177969" y="1257022"/>
            <a:ext cx="5445001" cy="72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200"/>
              </a:spcAft>
            </a:pPr>
            <a:r>
              <a:rPr lang="de-DE" sz="3600" kern="0" dirty="0">
                <a:solidFill>
                  <a:schemeClr val="accent2">
                    <a:lumMod val="75000"/>
                  </a:schemeClr>
                </a:solidFill>
                <a:latin typeface="Good bye lullaby" panose="020B06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DIE FORM DER KIRCHE</a:t>
            </a:r>
          </a:p>
        </p:txBody>
      </p:sp>
      <p:sp>
        <p:nvSpPr>
          <p:cNvPr id="14" name="Rechteck 13"/>
          <p:cNvSpPr/>
          <p:nvPr/>
        </p:nvSpPr>
        <p:spPr>
          <a:xfrm>
            <a:off x="328057" y="1280105"/>
            <a:ext cx="1358464" cy="6832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</a:pPr>
            <a:r>
              <a:rPr lang="de-DE" sz="700" kern="0" spc="-40" dirty="0">
                <a:latin typeface="Good bye lullaby" panose="020B06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1400" kern="0" spc="-30" dirty="0">
                <a:latin typeface="Good bye lullaby" panose="020B06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Reformation</a:t>
            </a:r>
          </a:p>
          <a:p>
            <a:pPr algn="ctr">
              <a:lnSpc>
                <a:spcPct val="80000"/>
              </a:lnSpc>
            </a:pPr>
            <a:r>
              <a:rPr lang="de-DE" sz="3400" b="1" kern="0" spc="-100" dirty="0">
                <a:solidFill>
                  <a:schemeClr val="accent2">
                    <a:lumMod val="75000"/>
                  </a:schemeClr>
                </a:solidFill>
                <a:latin typeface="Good bye lullaby" panose="020B06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2017</a:t>
            </a:r>
          </a:p>
        </p:txBody>
      </p:sp>
    </p:spTree>
    <p:extLst>
      <p:ext uri="{BB962C8B-B14F-4D97-AF65-F5344CB8AC3E}">
        <p14:creationId xmlns:p14="http://schemas.microsoft.com/office/powerpoint/2010/main" val="4176588796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apier, Braun, Rosa, Handgemacht, Bütten, Textur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utout/>
                    </a14:imgEffect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2" y="404961"/>
            <a:ext cx="9144000" cy="619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feld 7"/>
          <p:cNvSpPr txBox="1"/>
          <p:nvPr/>
        </p:nvSpPr>
        <p:spPr>
          <a:xfrm rot="16200000">
            <a:off x="-410355" y="2772812"/>
            <a:ext cx="443775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0" kern="1400" cap="all" spc="-510" dirty="0">
                <a:latin typeface="War is Over" panose="02000500000000000000" pitchFamily="2" charset="0"/>
              </a:rPr>
              <a:t>-----------</a:t>
            </a:r>
          </a:p>
        </p:txBody>
      </p:sp>
      <p:sp>
        <p:nvSpPr>
          <p:cNvPr id="12" name="Rechteck 11"/>
          <p:cNvSpPr/>
          <p:nvPr/>
        </p:nvSpPr>
        <p:spPr>
          <a:xfrm>
            <a:off x="13037" y="1031470"/>
            <a:ext cx="9117926" cy="478153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1" name="Textfeld 10"/>
          <p:cNvSpPr txBox="1"/>
          <p:nvPr/>
        </p:nvSpPr>
        <p:spPr>
          <a:xfrm rot="16200000">
            <a:off x="-653122" y="3204582"/>
            <a:ext cx="3432350" cy="13388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100" cap="all" dirty="0">
                <a:latin typeface="War is Over" panose="02000500000000000000" pitchFamily="2" charset="0"/>
              </a:rPr>
              <a:t>These</a:t>
            </a:r>
            <a:r>
              <a:rPr lang="de-DE" sz="4000" cap="all" dirty="0">
                <a:latin typeface="War is Over" panose="02000500000000000000" pitchFamily="2" charset="0"/>
              </a:rPr>
              <a:t> </a:t>
            </a:r>
            <a:r>
              <a:rPr lang="de-DE" sz="8100" cap="all" dirty="0">
                <a:solidFill>
                  <a:schemeClr val="accent2">
                    <a:lumMod val="75000"/>
                  </a:schemeClr>
                </a:solidFill>
                <a:latin typeface="War is Over" panose="02000500000000000000" pitchFamily="2" charset="0"/>
              </a:rPr>
              <a:t>44</a:t>
            </a:r>
          </a:p>
        </p:txBody>
      </p:sp>
      <p:sp>
        <p:nvSpPr>
          <p:cNvPr id="3" name="Rechteck 2"/>
          <p:cNvSpPr/>
          <p:nvPr/>
        </p:nvSpPr>
        <p:spPr>
          <a:xfrm>
            <a:off x="2393249" y="2736766"/>
            <a:ext cx="5225132" cy="2104028"/>
          </a:xfrm>
          <a:prstGeom prst="rect">
            <a:avLst/>
          </a:prstGeom>
        </p:spPr>
        <p:txBody>
          <a:bodyPr wrap="square" lIns="252000" tIns="72000">
            <a:spAutoFit/>
          </a:bodyPr>
          <a:lstStyle/>
          <a:p>
            <a:r>
              <a:rPr lang="de-DE" sz="4300" kern="0" spc="20" dirty="0">
                <a:latin typeface="Good bye lullaby" panose="020B06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Kirche soll ihre Form anpassen - nicht ihre Botschaft!</a:t>
            </a:r>
            <a:endParaRPr lang="de-DE" sz="4300" kern="2600" spc="20" dirty="0">
              <a:latin typeface="Good bye lullaby" panose="020B06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420500" y="1519972"/>
            <a:ext cx="833112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0" cap="all" spc="-500" dirty="0">
                <a:latin typeface="War is Over" panose="02000500000000000000" pitchFamily="2" charset="0"/>
              </a:rPr>
              <a:t>---------------------</a:t>
            </a:r>
          </a:p>
        </p:txBody>
      </p:sp>
      <p:sp>
        <p:nvSpPr>
          <p:cNvPr id="13" name="Rechteck 12"/>
          <p:cNvSpPr/>
          <p:nvPr/>
        </p:nvSpPr>
        <p:spPr>
          <a:xfrm>
            <a:off x="2560403" y="1257022"/>
            <a:ext cx="5445001" cy="72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200"/>
              </a:spcAft>
            </a:pPr>
            <a:r>
              <a:rPr lang="de-DE" sz="3600" kern="0" dirty="0">
                <a:solidFill>
                  <a:schemeClr val="accent2">
                    <a:lumMod val="75000"/>
                  </a:schemeClr>
                </a:solidFill>
                <a:latin typeface="Good bye lullaby" panose="020B06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DIE FORM DER KIRCHE</a:t>
            </a:r>
          </a:p>
        </p:txBody>
      </p:sp>
      <p:sp>
        <p:nvSpPr>
          <p:cNvPr id="14" name="Rechteck 13"/>
          <p:cNvSpPr/>
          <p:nvPr/>
        </p:nvSpPr>
        <p:spPr>
          <a:xfrm>
            <a:off x="328057" y="1280105"/>
            <a:ext cx="1358464" cy="6832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</a:pPr>
            <a:r>
              <a:rPr lang="de-DE" sz="700" kern="0" spc="-40" dirty="0">
                <a:latin typeface="Good bye lullaby" panose="020B06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1400" kern="0" spc="-30" dirty="0">
                <a:latin typeface="Good bye lullaby" panose="020B06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Reformation</a:t>
            </a:r>
          </a:p>
          <a:p>
            <a:pPr algn="ctr">
              <a:lnSpc>
                <a:spcPct val="80000"/>
              </a:lnSpc>
            </a:pPr>
            <a:r>
              <a:rPr lang="de-DE" sz="3400" b="1" kern="0" spc="-100" dirty="0">
                <a:solidFill>
                  <a:schemeClr val="accent2">
                    <a:lumMod val="75000"/>
                  </a:schemeClr>
                </a:solidFill>
                <a:latin typeface="Good bye lullaby" panose="020B06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2017</a:t>
            </a:r>
          </a:p>
        </p:txBody>
      </p:sp>
    </p:spTree>
    <p:extLst>
      <p:ext uri="{BB962C8B-B14F-4D97-AF65-F5344CB8AC3E}">
        <p14:creationId xmlns:p14="http://schemas.microsoft.com/office/powerpoint/2010/main" val="3204004773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apier, Braun, Rosa, Handgemacht, Bütten, Textur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utout/>
                    </a14:imgEffect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2" y="404961"/>
            <a:ext cx="9144000" cy="619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feld 7"/>
          <p:cNvSpPr txBox="1"/>
          <p:nvPr/>
        </p:nvSpPr>
        <p:spPr>
          <a:xfrm rot="16200000">
            <a:off x="-410355" y="2772812"/>
            <a:ext cx="443775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0" kern="1400" cap="all" spc="-510" dirty="0">
                <a:latin typeface="War is Over" panose="02000500000000000000" pitchFamily="2" charset="0"/>
              </a:rPr>
              <a:t>-----------</a:t>
            </a:r>
          </a:p>
        </p:txBody>
      </p:sp>
      <p:sp>
        <p:nvSpPr>
          <p:cNvPr id="12" name="Rechteck 11"/>
          <p:cNvSpPr/>
          <p:nvPr/>
        </p:nvSpPr>
        <p:spPr>
          <a:xfrm>
            <a:off x="13037" y="1031470"/>
            <a:ext cx="9117926" cy="478153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1" name="Textfeld 10"/>
          <p:cNvSpPr txBox="1"/>
          <p:nvPr/>
        </p:nvSpPr>
        <p:spPr>
          <a:xfrm rot="16200000">
            <a:off x="-621864" y="3204582"/>
            <a:ext cx="3369833" cy="13388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100" cap="all" dirty="0">
                <a:latin typeface="War is Over" panose="02000500000000000000" pitchFamily="2" charset="0"/>
              </a:rPr>
              <a:t>These</a:t>
            </a:r>
            <a:r>
              <a:rPr lang="de-DE" sz="4000" cap="all" dirty="0">
                <a:latin typeface="War is Over" panose="02000500000000000000" pitchFamily="2" charset="0"/>
              </a:rPr>
              <a:t> </a:t>
            </a:r>
            <a:r>
              <a:rPr lang="de-DE" sz="8100" cap="all" dirty="0">
                <a:solidFill>
                  <a:schemeClr val="accent2">
                    <a:lumMod val="75000"/>
                  </a:schemeClr>
                </a:solidFill>
                <a:latin typeface="War is Over" panose="02000500000000000000" pitchFamily="2" charset="0"/>
              </a:rPr>
              <a:t>43</a:t>
            </a:r>
          </a:p>
        </p:txBody>
      </p:sp>
      <p:sp>
        <p:nvSpPr>
          <p:cNvPr id="3" name="Rechteck 2"/>
          <p:cNvSpPr/>
          <p:nvPr/>
        </p:nvSpPr>
        <p:spPr>
          <a:xfrm>
            <a:off x="2393249" y="2492896"/>
            <a:ext cx="5225132" cy="2765748"/>
          </a:xfrm>
          <a:prstGeom prst="rect">
            <a:avLst/>
          </a:prstGeom>
        </p:spPr>
        <p:txBody>
          <a:bodyPr wrap="square" lIns="252000" tIns="72000">
            <a:spAutoFit/>
          </a:bodyPr>
          <a:lstStyle/>
          <a:p>
            <a:r>
              <a:rPr lang="de-DE" sz="4300" kern="0" spc="20" dirty="0">
                <a:latin typeface="Good bye lullaby" panose="020B06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Leiter missbrauchen ihr Amt, wenn sie ihre Identitat daraus beziehen!</a:t>
            </a:r>
            <a:endParaRPr lang="de-DE" sz="4300" kern="2600" spc="20" dirty="0">
              <a:latin typeface="Good bye lullaby" panose="020B06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420500" y="1519972"/>
            <a:ext cx="833112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0" cap="all" spc="-500" dirty="0">
                <a:latin typeface="War is Over" panose="02000500000000000000" pitchFamily="2" charset="0"/>
              </a:rPr>
              <a:t>---------------------</a:t>
            </a:r>
          </a:p>
        </p:txBody>
      </p:sp>
      <p:sp>
        <p:nvSpPr>
          <p:cNvPr id="13" name="Rechteck 12"/>
          <p:cNvSpPr/>
          <p:nvPr/>
        </p:nvSpPr>
        <p:spPr>
          <a:xfrm>
            <a:off x="2560403" y="1257022"/>
            <a:ext cx="5445001" cy="72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200"/>
              </a:spcAft>
            </a:pPr>
            <a:r>
              <a:rPr lang="de-DE" sz="3600" kern="0" dirty="0">
                <a:solidFill>
                  <a:schemeClr val="accent2">
                    <a:lumMod val="75000"/>
                  </a:schemeClr>
                </a:solidFill>
                <a:latin typeface="Good bye lullaby" panose="020B06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DIE LEITUNG DER KIRCHE</a:t>
            </a:r>
          </a:p>
        </p:txBody>
      </p:sp>
      <p:sp>
        <p:nvSpPr>
          <p:cNvPr id="14" name="Rechteck 13"/>
          <p:cNvSpPr/>
          <p:nvPr/>
        </p:nvSpPr>
        <p:spPr>
          <a:xfrm>
            <a:off x="328057" y="1280105"/>
            <a:ext cx="1358464" cy="6832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</a:pPr>
            <a:r>
              <a:rPr lang="de-DE" sz="700" kern="0" spc="-40" dirty="0">
                <a:latin typeface="Good bye lullaby" panose="020B06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1400" kern="0" spc="-30" dirty="0">
                <a:latin typeface="Good bye lullaby" panose="020B06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Reformation</a:t>
            </a:r>
          </a:p>
          <a:p>
            <a:pPr algn="ctr">
              <a:lnSpc>
                <a:spcPct val="80000"/>
              </a:lnSpc>
            </a:pPr>
            <a:r>
              <a:rPr lang="de-DE" sz="3400" b="1" kern="0" spc="-100" dirty="0">
                <a:solidFill>
                  <a:schemeClr val="accent2">
                    <a:lumMod val="75000"/>
                  </a:schemeClr>
                </a:solidFill>
                <a:latin typeface="Good bye lullaby" panose="020B06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2017</a:t>
            </a:r>
          </a:p>
        </p:txBody>
      </p:sp>
      <p:sp>
        <p:nvSpPr>
          <p:cNvPr id="10" name="Rechteck 9"/>
          <p:cNvSpPr/>
          <p:nvPr/>
        </p:nvSpPr>
        <p:spPr>
          <a:xfrm rot="5400000">
            <a:off x="5117386" y="3783155"/>
            <a:ext cx="630163" cy="549757"/>
          </a:xfrm>
          <a:prstGeom prst="rect">
            <a:avLst/>
          </a:prstGeom>
        </p:spPr>
        <p:txBody>
          <a:bodyPr wrap="square" lIns="252000" tIns="72000">
            <a:spAutoFit/>
          </a:bodyPr>
          <a:lstStyle/>
          <a:p>
            <a:r>
              <a:rPr lang="de-DE" sz="2800" kern="0" spc="20" dirty="0">
                <a:latin typeface="Good bye lullaby" panose="020B06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de-DE" sz="2800" kern="2600" spc="20" dirty="0">
              <a:latin typeface="Good bye lullaby" panose="020B06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8168426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apier, Braun, Rosa, Handgemacht, Bütten, Textur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utout/>
                    </a14:imgEffect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2" y="404961"/>
            <a:ext cx="9144000" cy="619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feld 7"/>
          <p:cNvSpPr txBox="1"/>
          <p:nvPr/>
        </p:nvSpPr>
        <p:spPr>
          <a:xfrm rot="16200000">
            <a:off x="-410355" y="2772812"/>
            <a:ext cx="443775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0" kern="1400" cap="all" spc="-510" dirty="0">
                <a:latin typeface="War is Over" panose="02000500000000000000" pitchFamily="2" charset="0"/>
              </a:rPr>
              <a:t>-----------</a:t>
            </a:r>
          </a:p>
        </p:txBody>
      </p:sp>
      <p:sp>
        <p:nvSpPr>
          <p:cNvPr id="12" name="Rechteck 11"/>
          <p:cNvSpPr/>
          <p:nvPr/>
        </p:nvSpPr>
        <p:spPr>
          <a:xfrm>
            <a:off x="13037" y="1031470"/>
            <a:ext cx="9117926" cy="478153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1" name="Textfeld 10"/>
          <p:cNvSpPr txBox="1"/>
          <p:nvPr/>
        </p:nvSpPr>
        <p:spPr>
          <a:xfrm rot="16200000">
            <a:off x="-629879" y="3204582"/>
            <a:ext cx="3385863" cy="13388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100" cap="all" dirty="0">
                <a:latin typeface="War is Over" panose="02000500000000000000" pitchFamily="2" charset="0"/>
              </a:rPr>
              <a:t>These</a:t>
            </a:r>
            <a:r>
              <a:rPr lang="de-DE" sz="4000" cap="all" dirty="0">
                <a:latin typeface="War is Over" panose="02000500000000000000" pitchFamily="2" charset="0"/>
              </a:rPr>
              <a:t> </a:t>
            </a:r>
            <a:r>
              <a:rPr lang="de-DE" sz="8100" cap="all" dirty="0">
                <a:solidFill>
                  <a:schemeClr val="accent2">
                    <a:lumMod val="75000"/>
                  </a:schemeClr>
                </a:solidFill>
                <a:latin typeface="War is Over" panose="02000500000000000000" pitchFamily="2" charset="0"/>
              </a:rPr>
              <a:t>42</a:t>
            </a:r>
          </a:p>
        </p:txBody>
      </p:sp>
      <p:sp>
        <p:nvSpPr>
          <p:cNvPr id="3" name="Rechteck 2"/>
          <p:cNvSpPr/>
          <p:nvPr/>
        </p:nvSpPr>
        <p:spPr>
          <a:xfrm>
            <a:off x="2136774" y="2481745"/>
            <a:ext cx="6358378" cy="2765748"/>
          </a:xfrm>
          <a:prstGeom prst="rect">
            <a:avLst/>
          </a:prstGeom>
        </p:spPr>
        <p:txBody>
          <a:bodyPr wrap="square" lIns="252000" tIns="72000">
            <a:spAutoFit/>
          </a:bodyPr>
          <a:lstStyle/>
          <a:p>
            <a:r>
              <a:rPr lang="de-DE" sz="4300" kern="0" spc="20" dirty="0">
                <a:latin typeface="Good bye lullaby" panose="020B06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Nicht Amt oder Abschluss sondern Reife, Begabung und Frucht qualifiziert einen Leiter!</a:t>
            </a:r>
            <a:endParaRPr lang="de-DE" sz="4300" kern="2600" spc="20" dirty="0">
              <a:latin typeface="Good bye lullaby" panose="020B06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420500" y="1519972"/>
            <a:ext cx="833112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0" cap="all" spc="-500" dirty="0">
                <a:latin typeface="War is Over" panose="02000500000000000000" pitchFamily="2" charset="0"/>
              </a:rPr>
              <a:t>---------------------</a:t>
            </a:r>
          </a:p>
        </p:txBody>
      </p:sp>
      <p:sp>
        <p:nvSpPr>
          <p:cNvPr id="13" name="Rechteck 12"/>
          <p:cNvSpPr/>
          <p:nvPr/>
        </p:nvSpPr>
        <p:spPr>
          <a:xfrm>
            <a:off x="2292777" y="1257022"/>
            <a:ext cx="5445001" cy="72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200"/>
              </a:spcAft>
            </a:pPr>
            <a:r>
              <a:rPr lang="de-DE" sz="3600" kern="0" dirty="0">
                <a:solidFill>
                  <a:schemeClr val="accent2">
                    <a:lumMod val="75000"/>
                  </a:schemeClr>
                </a:solidFill>
                <a:latin typeface="Good bye lullaby" panose="020B06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DIE LEITUNG DER KIRCHE</a:t>
            </a:r>
          </a:p>
        </p:txBody>
      </p:sp>
      <p:sp>
        <p:nvSpPr>
          <p:cNvPr id="14" name="Rechteck 13"/>
          <p:cNvSpPr/>
          <p:nvPr/>
        </p:nvSpPr>
        <p:spPr>
          <a:xfrm>
            <a:off x="328057" y="1280105"/>
            <a:ext cx="1358464" cy="6832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</a:pPr>
            <a:r>
              <a:rPr lang="de-DE" sz="700" kern="0" spc="-40" dirty="0">
                <a:latin typeface="Good bye lullaby" panose="020B06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1400" kern="0" spc="-30" dirty="0">
                <a:latin typeface="Good bye lullaby" panose="020B06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Reformation</a:t>
            </a:r>
          </a:p>
          <a:p>
            <a:pPr algn="ctr">
              <a:lnSpc>
                <a:spcPct val="80000"/>
              </a:lnSpc>
            </a:pPr>
            <a:r>
              <a:rPr lang="de-DE" sz="3400" b="1" kern="0" spc="-100" dirty="0">
                <a:solidFill>
                  <a:schemeClr val="accent2">
                    <a:lumMod val="75000"/>
                  </a:schemeClr>
                </a:solidFill>
                <a:latin typeface="Good bye lullaby" panose="020B06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2017</a:t>
            </a:r>
          </a:p>
        </p:txBody>
      </p:sp>
    </p:spTree>
    <p:extLst>
      <p:ext uri="{BB962C8B-B14F-4D97-AF65-F5344CB8AC3E}">
        <p14:creationId xmlns:p14="http://schemas.microsoft.com/office/powerpoint/2010/main" val="3849146330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apier, Braun, Rosa, Handgemacht, Bütten, Textur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utout/>
                    </a14:imgEffect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2" y="404961"/>
            <a:ext cx="9144000" cy="619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feld 7"/>
          <p:cNvSpPr txBox="1"/>
          <p:nvPr/>
        </p:nvSpPr>
        <p:spPr>
          <a:xfrm rot="16200000">
            <a:off x="-410355" y="2772812"/>
            <a:ext cx="443775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0" kern="1400" cap="all" spc="-510" dirty="0">
                <a:latin typeface="War is Over" panose="02000500000000000000" pitchFamily="2" charset="0"/>
              </a:rPr>
              <a:t>-----------</a:t>
            </a:r>
          </a:p>
        </p:txBody>
      </p:sp>
      <p:sp>
        <p:nvSpPr>
          <p:cNvPr id="12" name="Rechteck 11"/>
          <p:cNvSpPr/>
          <p:nvPr/>
        </p:nvSpPr>
        <p:spPr>
          <a:xfrm>
            <a:off x="13037" y="1031470"/>
            <a:ext cx="9117926" cy="478153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1" name="Textfeld 10"/>
          <p:cNvSpPr txBox="1"/>
          <p:nvPr/>
        </p:nvSpPr>
        <p:spPr>
          <a:xfrm rot="16200000">
            <a:off x="-576178" y="3204582"/>
            <a:ext cx="3278462" cy="13388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100" cap="all" dirty="0">
                <a:latin typeface="War is Over" panose="02000500000000000000" pitchFamily="2" charset="0"/>
              </a:rPr>
              <a:t>These</a:t>
            </a:r>
            <a:r>
              <a:rPr lang="de-DE" sz="4000" cap="all" dirty="0">
                <a:latin typeface="War is Over" panose="02000500000000000000" pitchFamily="2" charset="0"/>
              </a:rPr>
              <a:t> </a:t>
            </a:r>
            <a:r>
              <a:rPr lang="de-DE" sz="8100" cap="all" dirty="0">
                <a:solidFill>
                  <a:schemeClr val="accent2">
                    <a:lumMod val="75000"/>
                  </a:schemeClr>
                </a:solidFill>
                <a:latin typeface="War is Over" panose="02000500000000000000" pitchFamily="2" charset="0"/>
              </a:rPr>
              <a:t>41</a:t>
            </a:r>
          </a:p>
        </p:txBody>
      </p:sp>
      <p:sp>
        <p:nvSpPr>
          <p:cNvPr id="3" name="Rechteck 2"/>
          <p:cNvSpPr/>
          <p:nvPr/>
        </p:nvSpPr>
        <p:spPr>
          <a:xfrm>
            <a:off x="2259435" y="2837140"/>
            <a:ext cx="5819602" cy="2104028"/>
          </a:xfrm>
          <a:prstGeom prst="rect">
            <a:avLst/>
          </a:prstGeom>
        </p:spPr>
        <p:txBody>
          <a:bodyPr wrap="square" lIns="252000" tIns="72000">
            <a:spAutoFit/>
          </a:bodyPr>
          <a:lstStyle/>
          <a:p>
            <a:r>
              <a:rPr lang="de-DE" sz="4300" kern="0" spc="20" dirty="0">
                <a:latin typeface="Good bye lullaby" panose="020B06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Leiter haben die Aufgabe, neue Leiter hervorzubringen!</a:t>
            </a:r>
            <a:endParaRPr lang="de-DE" sz="4300" kern="2600" spc="20" dirty="0">
              <a:latin typeface="Good bye lullaby" panose="020B06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420500" y="1519972"/>
            <a:ext cx="833112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0" cap="all" spc="-500" dirty="0">
                <a:latin typeface="War is Over" panose="02000500000000000000" pitchFamily="2" charset="0"/>
              </a:rPr>
              <a:t>---------------------</a:t>
            </a:r>
          </a:p>
        </p:txBody>
      </p:sp>
      <p:sp>
        <p:nvSpPr>
          <p:cNvPr id="13" name="Rechteck 12"/>
          <p:cNvSpPr/>
          <p:nvPr/>
        </p:nvSpPr>
        <p:spPr>
          <a:xfrm>
            <a:off x="2415438" y="1257022"/>
            <a:ext cx="5445001" cy="72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200"/>
              </a:spcAft>
            </a:pPr>
            <a:r>
              <a:rPr lang="de-DE" sz="3600" kern="0" dirty="0">
                <a:solidFill>
                  <a:schemeClr val="accent2">
                    <a:lumMod val="75000"/>
                  </a:schemeClr>
                </a:solidFill>
                <a:latin typeface="Good bye lullaby" panose="020B06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DIE LEITUNG DER KIRCHE</a:t>
            </a:r>
          </a:p>
        </p:txBody>
      </p:sp>
      <p:sp>
        <p:nvSpPr>
          <p:cNvPr id="14" name="Rechteck 13"/>
          <p:cNvSpPr/>
          <p:nvPr/>
        </p:nvSpPr>
        <p:spPr>
          <a:xfrm>
            <a:off x="328057" y="1280105"/>
            <a:ext cx="1358464" cy="6832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</a:pPr>
            <a:r>
              <a:rPr lang="de-DE" sz="700" kern="0" spc="-40" dirty="0">
                <a:latin typeface="Good bye lullaby" panose="020B06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1400" kern="0" spc="-30" dirty="0">
                <a:latin typeface="Good bye lullaby" panose="020B06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Reformation</a:t>
            </a:r>
          </a:p>
          <a:p>
            <a:pPr algn="ctr">
              <a:lnSpc>
                <a:spcPct val="80000"/>
              </a:lnSpc>
            </a:pPr>
            <a:r>
              <a:rPr lang="de-DE" sz="3400" b="1" kern="0" spc="-100" dirty="0">
                <a:solidFill>
                  <a:schemeClr val="accent2">
                    <a:lumMod val="75000"/>
                  </a:schemeClr>
                </a:solidFill>
                <a:latin typeface="Good bye lullaby" panose="020B06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2017</a:t>
            </a:r>
          </a:p>
        </p:txBody>
      </p:sp>
    </p:spTree>
    <p:extLst>
      <p:ext uri="{BB962C8B-B14F-4D97-AF65-F5344CB8AC3E}">
        <p14:creationId xmlns:p14="http://schemas.microsoft.com/office/powerpoint/2010/main" val="3699554459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apier, Braun, Rosa, Handgemacht, Bütten, Textur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utout/>
                    </a14:imgEffect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2" y="404961"/>
            <a:ext cx="9144000" cy="619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feld 7"/>
          <p:cNvSpPr txBox="1"/>
          <p:nvPr/>
        </p:nvSpPr>
        <p:spPr>
          <a:xfrm rot="16200000">
            <a:off x="-410355" y="2772812"/>
            <a:ext cx="443775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0" kern="1400" cap="all" spc="-510" dirty="0">
                <a:latin typeface="War is Over" panose="02000500000000000000" pitchFamily="2" charset="0"/>
              </a:rPr>
              <a:t>-----------</a:t>
            </a:r>
          </a:p>
        </p:txBody>
      </p:sp>
      <p:sp>
        <p:nvSpPr>
          <p:cNvPr id="12" name="Rechteck 11"/>
          <p:cNvSpPr/>
          <p:nvPr/>
        </p:nvSpPr>
        <p:spPr>
          <a:xfrm>
            <a:off x="13037" y="1031470"/>
            <a:ext cx="9117926" cy="478153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1" name="Textfeld 10"/>
          <p:cNvSpPr txBox="1"/>
          <p:nvPr/>
        </p:nvSpPr>
        <p:spPr>
          <a:xfrm rot="16200000">
            <a:off x="-621864" y="3204582"/>
            <a:ext cx="3369833" cy="13388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100" cap="all" dirty="0">
                <a:latin typeface="War is Over" panose="02000500000000000000" pitchFamily="2" charset="0"/>
              </a:rPr>
              <a:t>These</a:t>
            </a:r>
            <a:r>
              <a:rPr lang="de-DE" sz="4000" cap="all" dirty="0">
                <a:latin typeface="War is Over" panose="02000500000000000000" pitchFamily="2" charset="0"/>
              </a:rPr>
              <a:t> </a:t>
            </a:r>
            <a:r>
              <a:rPr lang="de-DE" sz="8100" cap="all" dirty="0">
                <a:solidFill>
                  <a:schemeClr val="accent2">
                    <a:lumMod val="75000"/>
                  </a:schemeClr>
                </a:solidFill>
                <a:latin typeface="War is Over" panose="02000500000000000000" pitchFamily="2" charset="0"/>
              </a:rPr>
              <a:t>40</a:t>
            </a:r>
          </a:p>
        </p:txBody>
      </p:sp>
      <p:sp>
        <p:nvSpPr>
          <p:cNvPr id="3" name="Rechteck 2"/>
          <p:cNvSpPr/>
          <p:nvPr/>
        </p:nvSpPr>
        <p:spPr>
          <a:xfrm>
            <a:off x="2292888" y="2837140"/>
            <a:ext cx="5819602" cy="2104028"/>
          </a:xfrm>
          <a:prstGeom prst="rect">
            <a:avLst/>
          </a:prstGeom>
        </p:spPr>
        <p:txBody>
          <a:bodyPr wrap="square" lIns="252000" tIns="72000">
            <a:spAutoFit/>
          </a:bodyPr>
          <a:lstStyle/>
          <a:p>
            <a:r>
              <a:rPr lang="de-DE" sz="4300" kern="0" spc="20" dirty="0">
                <a:latin typeface="Good bye lullaby" panose="020B06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Kirchliche Leiter sind keine Herrscher sondern Diener!</a:t>
            </a:r>
            <a:endParaRPr lang="de-DE" sz="4300" kern="2600" spc="20" dirty="0">
              <a:latin typeface="Good bye lullaby" panose="020B06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420500" y="1519972"/>
            <a:ext cx="833112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0" cap="all" spc="-500" dirty="0">
                <a:latin typeface="War is Over" panose="02000500000000000000" pitchFamily="2" charset="0"/>
              </a:rPr>
              <a:t>---------------------</a:t>
            </a:r>
          </a:p>
        </p:txBody>
      </p:sp>
      <p:sp>
        <p:nvSpPr>
          <p:cNvPr id="13" name="Rechteck 12"/>
          <p:cNvSpPr/>
          <p:nvPr/>
        </p:nvSpPr>
        <p:spPr>
          <a:xfrm>
            <a:off x="2415438" y="1257022"/>
            <a:ext cx="5445001" cy="72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200"/>
              </a:spcAft>
            </a:pPr>
            <a:r>
              <a:rPr lang="de-DE" sz="3600" kern="0" dirty="0">
                <a:solidFill>
                  <a:schemeClr val="accent2">
                    <a:lumMod val="75000"/>
                  </a:schemeClr>
                </a:solidFill>
                <a:latin typeface="Good bye lullaby" panose="020B06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DIE LEITUNG DER KIRCHE</a:t>
            </a:r>
          </a:p>
        </p:txBody>
      </p:sp>
      <p:sp>
        <p:nvSpPr>
          <p:cNvPr id="14" name="Rechteck 13"/>
          <p:cNvSpPr/>
          <p:nvPr/>
        </p:nvSpPr>
        <p:spPr>
          <a:xfrm>
            <a:off x="328057" y="1280105"/>
            <a:ext cx="1358464" cy="6832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</a:pPr>
            <a:r>
              <a:rPr lang="de-DE" sz="700" kern="0" spc="-40" dirty="0">
                <a:latin typeface="Good bye lullaby" panose="020B06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1400" kern="0" spc="-30" dirty="0">
                <a:latin typeface="Good bye lullaby" panose="020B06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Reformation</a:t>
            </a:r>
          </a:p>
          <a:p>
            <a:pPr algn="ctr">
              <a:lnSpc>
                <a:spcPct val="80000"/>
              </a:lnSpc>
            </a:pPr>
            <a:r>
              <a:rPr lang="de-DE" sz="3400" b="1" kern="0" spc="-100" dirty="0">
                <a:solidFill>
                  <a:schemeClr val="accent2">
                    <a:lumMod val="75000"/>
                  </a:schemeClr>
                </a:solidFill>
                <a:latin typeface="Good bye lullaby" panose="020B06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2017</a:t>
            </a:r>
          </a:p>
        </p:txBody>
      </p:sp>
    </p:spTree>
    <p:extLst>
      <p:ext uri="{BB962C8B-B14F-4D97-AF65-F5344CB8AC3E}">
        <p14:creationId xmlns:p14="http://schemas.microsoft.com/office/powerpoint/2010/main" val="1150170510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apier, Braun, Rosa, Handgemacht, Bütten, Textur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utout/>
                    </a14:imgEffect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2" y="404961"/>
            <a:ext cx="9144000" cy="619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feld 7"/>
          <p:cNvSpPr txBox="1"/>
          <p:nvPr/>
        </p:nvSpPr>
        <p:spPr>
          <a:xfrm rot="16200000">
            <a:off x="-410355" y="2772812"/>
            <a:ext cx="443775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0" kern="1400" cap="all" spc="-510" dirty="0">
                <a:latin typeface="War is Over" panose="02000500000000000000" pitchFamily="2" charset="0"/>
              </a:rPr>
              <a:t>-----------</a:t>
            </a:r>
          </a:p>
        </p:txBody>
      </p:sp>
      <p:sp>
        <p:nvSpPr>
          <p:cNvPr id="12" name="Rechteck 11"/>
          <p:cNvSpPr/>
          <p:nvPr/>
        </p:nvSpPr>
        <p:spPr>
          <a:xfrm>
            <a:off x="13037" y="1031470"/>
            <a:ext cx="9117926" cy="478153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1" name="Textfeld 10"/>
          <p:cNvSpPr txBox="1"/>
          <p:nvPr/>
        </p:nvSpPr>
        <p:spPr>
          <a:xfrm rot="16200000">
            <a:off x="-600224" y="3204582"/>
            <a:ext cx="3326552" cy="13388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100" cap="all" dirty="0">
                <a:latin typeface="War is Over" panose="02000500000000000000" pitchFamily="2" charset="0"/>
              </a:rPr>
              <a:t>These</a:t>
            </a:r>
            <a:r>
              <a:rPr lang="de-DE" sz="4000" cap="all" dirty="0">
                <a:latin typeface="War is Over" panose="02000500000000000000" pitchFamily="2" charset="0"/>
              </a:rPr>
              <a:t> </a:t>
            </a:r>
            <a:r>
              <a:rPr lang="de-DE" sz="8100" cap="all" dirty="0">
                <a:solidFill>
                  <a:schemeClr val="accent2">
                    <a:lumMod val="75000"/>
                  </a:schemeClr>
                </a:solidFill>
                <a:latin typeface="War is Over" panose="02000500000000000000" pitchFamily="2" charset="0"/>
              </a:rPr>
              <a:t>39</a:t>
            </a:r>
          </a:p>
        </p:txBody>
      </p:sp>
      <p:sp>
        <p:nvSpPr>
          <p:cNvPr id="3" name="Rechteck 2"/>
          <p:cNvSpPr/>
          <p:nvPr/>
        </p:nvSpPr>
        <p:spPr>
          <a:xfrm>
            <a:off x="2172225" y="2504937"/>
            <a:ext cx="6743608" cy="2765748"/>
          </a:xfrm>
          <a:prstGeom prst="rect">
            <a:avLst/>
          </a:prstGeom>
        </p:spPr>
        <p:txBody>
          <a:bodyPr wrap="square" lIns="252000" tIns="72000">
            <a:spAutoFit/>
          </a:bodyPr>
          <a:lstStyle/>
          <a:p>
            <a:r>
              <a:rPr lang="de-DE" sz="4300" kern="0" spc="20" dirty="0">
                <a:latin typeface="Good bye lullaby" panose="020B06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Wortverkundigung und Gebet sind die Haupt-aufgaben von Kirchen-</a:t>
            </a:r>
            <a:br>
              <a:rPr lang="de-DE" sz="4300" kern="0" spc="20" dirty="0">
                <a:latin typeface="Good bye lullaby" panose="020B06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de-DE" sz="4300" kern="0" spc="20" dirty="0">
                <a:latin typeface="Good bye lullaby" panose="020B06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und Gemeindeleitern!</a:t>
            </a:r>
            <a:endParaRPr lang="de-DE" sz="4300" kern="2600" spc="20" dirty="0">
              <a:latin typeface="Good bye lullaby" panose="020B06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420500" y="1519972"/>
            <a:ext cx="833112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0" cap="all" spc="-500" dirty="0">
                <a:latin typeface="War is Over" panose="02000500000000000000" pitchFamily="2" charset="0"/>
              </a:rPr>
              <a:t>---------------------</a:t>
            </a:r>
          </a:p>
        </p:txBody>
      </p:sp>
      <p:sp>
        <p:nvSpPr>
          <p:cNvPr id="13" name="Rechteck 12"/>
          <p:cNvSpPr/>
          <p:nvPr/>
        </p:nvSpPr>
        <p:spPr>
          <a:xfrm>
            <a:off x="2348532" y="1257022"/>
            <a:ext cx="5445001" cy="72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200"/>
              </a:spcAft>
            </a:pPr>
            <a:r>
              <a:rPr lang="de-DE" sz="3600" kern="0" dirty="0">
                <a:solidFill>
                  <a:schemeClr val="accent2">
                    <a:lumMod val="75000"/>
                  </a:schemeClr>
                </a:solidFill>
                <a:latin typeface="Good bye lullaby" panose="020B06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DIE LEITUNG DER KIRCHE</a:t>
            </a:r>
          </a:p>
        </p:txBody>
      </p:sp>
      <p:sp>
        <p:nvSpPr>
          <p:cNvPr id="14" name="Rechteck 13"/>
          <p:cNvSpPr/>
          <p:nvPr/>
        </p:nvSpPr>
        <p:spPr>
          <a:xfrm>
            <a:off x="328057" y="1280105"/>
            <a:ext cx="1358464" cy="6832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</a:pPr>
            <a:r>
              <a:rPr lang="de-DE" sz="700" kern="0" spc="-40" dirty="0">
                <a:latin typeface="Good bye lullaby" panose="020B06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1400" kern="0" spc="-30" dirty="0">
                <a:latin typeface="Good bye lullaby" panose="020B06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Reformation</a:t>
            </a:r>
          </a:p>
          <a:p>
            <a:pPr algn="ctr">
              <a:lnSpc>
                <a:spcPct val="80000"/>
              </a:lnSpc>
            </a:pPr>
            <a:r>
              <a:rPr lang="de-DE" sz="3400" b="1" kern="0" spc="-100" dirty="0">
                <a:solidFill>
                  <a:schemeClr val="accent2">
                    <a:lumMod val="75000"/>
                  </a:schemeClr>
                </a:solidFill>
                <a:latin typeface="Good bye lullaby" panose="020B06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2017</a:t>
            </a:r>
          </a:p>
        </p:txBody>
      </p:sp>
      <p:sp>
        <p:nvSpPr>
          <p:cNvPr id="10" name="Rechteck 9"/>
          <p:cNvSpPr/>
          <p:nvPr/>
        </p:nvSpPr>
        <p:spPr>
          <a:xfrm rot="5400000">
            <a:off x="4554099" y="2488495"/>
            <a:ext cx="630163" cy="549757"/>
          </a:xfrm>
          <a:prstGeom prst="rect">
            <a:avLst/>
          </a:prstGeom>
        </p:spPr>
        <p:txBody>
          <a:bodyPr wrap="square" lIns="252000" tIns="72000">
            <a:spAutoFit/>
          </a:bodyPr>
          <a:lstStyle/>
          <a:p>
            <a:r>
              <a:rPr lang="de-DE" sz="2800" kern="0" spc="20" dirty="0">
                <a:latin typeface="Good bye lullaby" panose="020B06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de-DE" sz="2800" kern="2600" spc="20" dirty="0">
              <a:latin typeface="Good bye lullaby" panose="020B06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45905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apier, Braun, Rosa, Handgemacht, Bütten, Textur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utout/>
                    </a14:imgEffect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2" y="404961"/>
            <a:ext cx="9144000" cy="619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feld 7"/>
          <p:cNvSpPr txBox="1"/>
          <p:nvPr/>
        </p:nvSpPr>
        <p:spPr>
          <a:xfrm rot="16200000">
            <a:off x="-410355" y="2772812"/>
            <a:ext cx="443775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0" kern="1400" cap="all" spc="-510" dirty="0">
                <a:latin typeface="War is Over" panose="02000500000000000000" pitchFamily="2" charset="0"/>
              </a:rPr>
              <a:t>-----------</a:t>
            </a:r>
          </a:p>
        </p:txBody>
      </p:sp>
      <p:sp>
        <p:nvSpPr>
          <p:cNvPr id="12" name="Rechteck 11"/>
          <p:cNvSpPr/>
          <p:nvPr/>
        </p:nvSpPr>
        <p:spPr>
          <a:xfrm>
            <a:off x="13037" y="1031470"/>
            <a:ext cx="9117926" cy="478153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1" name="Textfeld 10"/>
          <p:cNvSpPr txBox="1"/>
          <p:nvPr/>
        </p:nvSpPr>
        <p:spPr>
          <a:xfrm rot="16200000">
            <a:off x="-600225" y="3204582"/>
            <a:ext cx="3326552" cy="13388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100" cap="all" dirty="0">
                <a:latin typeface="War is Over" panose="02000500000000000000" pitchFamily="2" charset="0"/>
              </a:rPr>
              <a:t>These</a:t>
            </a:r>
            <a:r>
              <a:rPr lang="de-DE" sz="4000" cap="all" dirty="0">
                <a:latin typeface="War is Over" panose="02000500000000000000" pitchFamily="2" charset="0"/>
              </a:rPr>
              <a:t> </a:t>
            </a:r>
            <a:r>
              <a:rPr lang="de-DE" sz="8100" cap="all" dirty="0">
                <a:solidFill>
                  <a:schemeClr val="accent2">
                    <a:lumMod val="75000"/>
                  </a:schemeClr>
                </a:solidFill>
                <a:latin typeface="War is Over" panose="02000500000000000000" pitchFamily="2" charset="0"/>
              </a:rPr>
              <a:t>91</a:t>
            </a:r>
          </a:p>
        </p:txBody>
      </p:sp>
      <p:sp>
        <p:nvSpPr>
          <p:cNvPr id="3" name="Rechteck 2"/>
          <p:cNvSpPr/>
          <p:nvPr/>
        </p:nvSpPr>
        <p:spPr>
          <a:xfrm>
            <a:off x="1989237" y="2358405"/>
            <a:ext cx="6787271" cy="2765748"/>
          </a:xfrm>
          <a:prstGeom prst="rect">
            <a:avLst/>
          </a:prstGeom>
        </p:spPr>
        <p:txBody>
          <a:bodyPr wrap="square" lIns="252000" tIns="72000">
            <a:spAutoFit/>
          </a:bodyPr>
          <a:lstStyle/>
          <a:p>
            <a:r>
              <a:rPr lang="de-DE" sz="4300" kern="0" spc="20" dirty="0">
                <a:latin typeface="Good bye lullaby" panose="020B06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Die Kirche hat die lebens-lange Ehegemeinschaft zwischen Mann und Frau zu fordern und zu schutzen!</a:t>
            </a:r>
            <a:endParaRPr lang="de-DE" sz="4300" kern="2600" spc="20" dirty="0">
              <a:latin typeface="Good bye lullaby" panose="020B06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420500" y="1519972"/>
            <a:ext cx="833112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0" cap="all" spc="-500" dirty="0">
                <a:latin typeface="War is Over" panose="02000500000000000000" pitchFamily="2" charset="0"/>
              </a:rPr>
              <a:t>---------------------</a:t>
            </a:r>
          </a:p>
        </p:txBody>
      </p:sp>
      <p:sp>
        <p:nvSpPr>
          <p:cNvPr id="13" name="Rechteck 12"/>
          <p:cNvSpPr/>
          <p:nvPr/>
        </p:nvSpPr>
        <p:spPr>
          <a:xfrm>
            <a:off x="2147746" y="1260308"/>
            <a:ext cx="6546452" cy="6709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200"/>
              </a:spcAft>
            </a:pPr>
            <a:r>
              <a:rPr lang="de-DE" sz="3600" kern="0" dirty="0">
                <a:solidFill>
                  <a:schemeClr val="accent2">
                    <a:lumMod val="75000"/>
                  </a:schemeClr>
                </a:solidFill>
                <a:latin typeface="Good bye lullaby" panose="020B06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KIRCHE UND FAMILIE</a:t>
            </a:r>
          </a:p>
        </p:txBody>
      </p:sp>
      <p:sp>
        <p:nvSpPr>
          <p:cNvPr id="14" name="Rechteck 13"/>
          <p:cNvSpPr/>
          <p:nvPr/>
        </p:nvSpPr>
        <p:spPr>
          <a:xfrm>
            <a:off x="328057" y="1280105"/>
            <a:ext cx="1358464" cy="6832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</a:pPr>
            <a:r>
              <a:rPr lang="de-DE" sz="700" kern="0" spc="-40" dirty="0">
                <a:latin typeface="Good bye lullaby" panose="020B06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1400" kern="0" spc="-30" dirty="0">
                <a:latin typeface="Good bye lullaby" panose="020B06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Reformation</a:t>
            </a:r>
          </a:p>
          <a:p>
            <a:pPr algn="ctr">
              <a:lnSpc>
                <a:spcPct val="80000"/>
              </a:lnSpc>
            </a:pPr>
            <a:r>
              <a:rPr lang="de-DE" sz="3400" b="1" kern="0" spc="-100" dirty="0">
                <a:solidFill>
                  <a:schemeClr val="accent2">
                    <a:lumMod val="75000"/>
                  </a:schemeClr>
                </a:solidFill>
                <a:latin typeface="Good bye lullaby" panose="020B06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2017</a:t>
            </a:r>
          </a:p>
        </p:txBody>
      </p:sp>
      <p:sp>
        <p:nvSpPr>
          <p:cNvPr id="15" name="Rechteck 14"/>
          <p:cNvSpPr/>
          <p:nvPr/>
        </p:nvSpPr>
        <p:spPr>
          <a:xfrm rot="5400000">
            <a:off x="2306933" y="4298486"/>
            <a:ext cx="630163" cy="549757"/>
          </a:xfrm>
          <a:prstGeom prst="rect">
            <a:avLst/>
          </a:prstGeom>
        </p:spPr>
        <p:txBody>
          <a:bodyPr wrap="square" lIns="252000" tIns="72000">
            <a:spAutoFit/>
          </a:bodyPr>
          <a:lstStyle/>
          <a:p>
            <a:r>
              <a:rPr lang="de-DE" sz="2800" kern="0" spc="20" dirty="0">
                <a:latin typeface="Good bye lullaby" panose="020B06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de-DE" sz="2800" kern="2600" spc="20" dirty="0">
              <a:latin typeface="Good bye lullaby" panose="020B06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Rechteck 15"/>
          <p:cNvSpPr/>
          <p:nvPr/>
        </p:nvSpPr>
        <p:spPr>
          <a:xfrm rot="5400000">
            <a:off x="6498596" y="4299811"/>
            <a:ext cx="630163" cy="549757"/>
          </a:xfrm>
          <a:prstGeom prst="rect">
            <a:avLst/>
          </a:prstGeom>
        </p:spPr>
        <p:txBody>
          <a:bodyPr wrap="square" lIns="252000" tIns="72000">
            <a:spAutoFit/>
          </a:bodyPr>
          <a:lstStyle/>
          <a:p>
            <a:r>
              <a:rPr lang="de-DE" sz="2800" kern="0" spc="20" dirty="0">
                <a:latin typeface="Good bye lullaby" panose="020B06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de-DE" sz="2800" kern="2600" spc="20" dirty="0">
              <a:latin typeface="Good bye lullaby" panose="020B06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5342422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apier, Braun, Rosa, Handgemacht, Bütten, Textur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utout/>
                    </a14:imgEffect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2" y="404961"/>
            <a:ext cx="9144000" cy="619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feld 7"/>
          <p:cNvSpPr txBox="1"/>
          <p:nvPr/>
        </p:nvSpPr>
        <p:spPr>
          <a:xfrm rot="16200000">
            <a:off x="-410355" y="2772812"/>
            <a:ext cx="443775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0" kern="1400" cap="all" spc="-510" dirty="0">
                <a:latin typeface="War is Over" panose="02000500000000000000" pitchFamily="2" charset="0"/>
              </a:rPr>
              <a:t>-----------</a:t>
            </a:r>
          </a:p>
        </p:txBody>
      </p:sp>
      <p:sp>
        <p:nvSpPr>
          <p:cNvPr id="12" name="Rechteck 11"/>
          <p:cNvSpPr/>
          <p:nvPr/>
        </p:nvSpPr>
        <p:spPr>
          <a:xfrm>
            <a:off x="13037" y="1031470"/>
            <a:ext cx="9117926" cy="478153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1" name="Textfeld 10"/>
          <p:cNvSpPr txBox="1"/>
          <p:nvPr/>
        </p:nvSpPr>
        <p:spPr>
          <a:xfrm rot="16200000">
            <a:off x="-614651" y="3204582"/>
            <a:ext cx="3355406" cy="13388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100" cap="all" dirty="0">
                <a:latin typeface="War is Over" panose="02000500000000000000" pitchFamily="2" charset="0"/>
              </a:rPr>
              <a:t>These</a:t>
            </a:r>
            <a:r>
              <a:rPr lang="de-DE" sz="4000" cap="all" dirty="0">
                <a:latin typeface="War is Over" panose="02000500000000000000" pitchFamily="2" charset="0"/>
              </a:rPr>
              <a:t> </a:t>
            </a:r>
            <a:r>
              <a:rPr lang="de-DE" sz="8100" cap="all" dirty="0">
                <a:solidFill>
                  <a:schemeClr val="accent2">
                    <a:lumMod val="75000"/>
                  </a:schemeClr>
                </a:solidFill>
                <a:latin typeface="War is Over" panose="02000500000000000000" pitchFamily="2" charset="0"/>
              </a:rPr>
              <a:t>38</a:t>
            </a:r>
          </a:p>
        </p:txBody>
      </p:sp>
      <p:sp>
        <p:nvSpPr>
          <p:cNvPr id="3" name="Rechteck 2"/>
          <p:cNvSpPr/>
          <p:nvPr/>
        </p:nvSpPr>
        <p:spPr>
          <a:xfrm>
            <a:off x="2027262" y="2504937"/>
            <a:ext cx="7002540" cy="2765748"/>
          </a:xfrm>
          <a:prstGeom prst="rect">
            <a:avLst/>
          </a:prstGeom>
        </p:spPr>
        <p:txBody>
          <a:bodyPr wrap="square" lIns="252000" tIns="72000">
            <a:spAutoFit/>
          </a:bodyPr>
          <a:lstStyle/>
          <a:p>
            <a:r>
              <a:rPr lang="de-DE" sz="4300" kern="0" spc="20" dirty="0">
                <a:latin typeface="Good bye lullaby" panose="020B06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Weil Jesus das Haupt der Kirche ist konnen nur hingegebene Jesusnach-folger die Kirche leiten!</a:t>
            </a:r>
            <a:endParaRPr lang="de-DE" sz="4300" kern="2600" spc="20" dirty="0">
              <a:latin typeface="Good bye lullaby" panose="020B06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420500" y="1519972"/>
            <a:ext cx="833112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0" cap="all" spc="-500" dirty="0">
                <a:latin typeface="War is Over" panose="02000500000000000000" pitchFamily="2" charset="0"/>
              </a:rPr>
              <a:t>---------------------</a:t>
            </a:r>
          </a:p>
        </p:txBody>
      </p:sp>
      <p:sp>
        <p:nvSpPr>
          <p:cNvPr id="13" name="Rechteck 12"/>
          <p:cNvSpPr/>
          <p:nvPr/>
        </p:nvSpPr>
        <p:spPr>
          <a:xfrm>
            <a:off x="2203569" y="1257022"/>
            <a:ext cx="5445001" cy="72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200"/>
              </a:spcAft>
            </a:pPr>
            <a:r>
              <a:rPr lang="de-DE" sz="3600" kern="0" dirty="0">
                <a:solidFill>
                  <a:schemeClr val="accent2">
                    <a:lumMod val="75000"/>
                  </a:schemeClr>
                </a:solidFill>
                <a:latin typeface="Good bye lullaby" panose="020B06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DIE LEITUNG DER KIRCHE</a:t>
            </a:r>
          </a:p>
        </p:txBody>
      </p:sp>
      <p:sp>
        <p:nvSpPr>
          <p:cNvPr id="14" name="Rechteck 13"/>
          <p:cNvSpPr/>
          <p:nvPr/>
        </p:nvSpPr>
        <p:spPr>
          <a:xfrm>
            <a:off x="328057" y="1280105"/>
            <a:ext cx="1358464" cy="6832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</a:pPr>
            <a:r>
              <a:rPr lang="de-DE" sz="700" kern="0" spc="-40" dirty="0">
                <a:latin typeface="Good bye lullaby" panose="020B06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1400" kern="0" spc="-30" dirty="0">
                <a:latin typeface="Good bye lullaby" panose="020B06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Reformation</a:t>
            </a:r>
          </a:p>
          <a:p>
            <a:pPr algn="ctr">
              <a:lnSpc>
                <a:spcPct val="80000"/>
              </a:lnSpc>
            </a:pPr>
            <a:r>
              <a:rPr lang="de-DE" sz="3400" b="1" kern="0" spc="-100" dirty="0">
                <a:solidFill>
                  <a:schemeClr val="accent2">
                    <a:lumMod val="75000"/>
                  </a:schemeClr>
                </a:solidFill>
                <a:latin typeface="Good bye lullaby" panose="020B06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2017</a:t>
            </a:r>
          </a:p>
        </p:txBody>
      </p:sp>
      <p:sp>
        <p:nvSpPr>
          <p:cNvPr id="10" name="Rechteck 9"/>
          <p:cNvSpPr/>
          <p:nvPr/>
        </p:nvSpPr>
        <p:spPr>
          <a:xfrm rot="5400000">
            <a:off x="4844028" y="3145226"/>
            <a:ext cx="630163" cy="549757"/>
          </a:xfrm>
          <a:prstGeom prst="rect">
            <a:avLst/>
          </a:prstGeom>
        </p:spPr>
        <p:txBody>
          <a:bodyPr wrap="square" lIns="252000" tIns="72000">
            <a:spAutoFit/>
          </a:bodyPr>
          <a:lstStyle/>
          <a:p>
            <a:r>
              <a:rPr lang="de-DE" sz="2800" kern="0" spc="20" dirty="0">
                <a:latin typeface="Good bye lullaby" panose="020B06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de-DE" sz="2800" kern="2600" spc="20" dirty="0">
              <a:latin typeface="Good bye lullaby" panose="020B06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7629157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apier, Braun, Rosa, Handgemacht, Bütten, Textur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utout/>
                    </a14:imgEffect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2" y="404961"/>
            <a:ext cx="9144000" cy="619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feld 7"/>
          <p:cNvSpPr txBox="1"/>
          <p:nvPr/>
        </p:nvSpPr>
        <p:spPr>
          <a:xfrm rot="16200000">
            <a:off x="-410355" y="2772812"/>
            <a:ext cx="443775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0" kern="1400" cap="all" spc="-510" dirty="0">
                <a:latin typeface="War is Over" panose="02000500000000000000" pitchFamily="2" charset="0"/>
              </a:rPr>
              <a:t>-----------</a:t>
            </a:r>
          </a:p>
        </p:txBody>
      </p:sp>
      <p:sp>
        <p:nvSpPr>
          <p:cNvPr id="12" name="Rechteck 11"/>
          <p:cNvSpPr/>
          <p:nvPr/>
        </p:nvSpPr>
        <p:spPr>
          <a:xfrm>
            <a:off x="13037" y="1031470"/>
            <a:ext cx="9117926" cy="478153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1" name="Textfeld 10"/>
          <p:cNvSpPr txBox="1"/>
          <p:nvPr/>
        </p:nvSpPr>
        <p:spPr>
          <a:xfrm rot="16200000">
            <a:off x="-637093" y="3204582"/>
            <a:ext cx="3400290" cy="13388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100" cap="all" dirty="0">
                <a:latin typeface="War is Over" panose="02000500000000000000" pitchFamily="2" charset="0"/>
              </a:rPr>
              <a:t>These</a:t>
            </a:r>
            <a:r>
              <a:rPr lang="de-DE" sz="4000" cap="all" dirty="0">
                <a:latin typeface="War is Over" panose="02000500000000000000" pitchFamily="2" charset="0"/>
              </a:rPr>
              <a:t> </a:t>
            </a:r>
            <a:r>
              <a:rPr lang="de-DE" sz="8100" cap="all" dirty="0">
                <a:solidFill>
                  <a:schemeClr val="accent2">
                    <a:lumMod val="75000"/>
                  </a:schemeClr>
                </a:solidFill>
                <a:latin typeface="War is Over" panose="02000500000000000000" pitchFamily="2" charset="0"/>
              </a:rPr>
              <a:t>37</a:t>
            </a:r>
          </a:p>
        </p:txBody>
      </p:sp>
      <p:sp>
        <p:nvSpPr>
          <p:cNvPr id="3" name="Rechteck 2"/>
          <p:cNvSpPr/>
          <p:nvPr/>
        </p:nvSpPr>
        <p:spPr>
          <a:xfrm>
            <a:off x="2172225" y="2780928"/>
            <a:ext cx="6360215" cy="2104028"/>
          </a:xfrm>
          <a:prstGeom prst="rect">
            <a:avLst/>
          </a:prstGeom>
        </p:spPr>
        <p:txBody>
          <a:bodyPr wrap="square" lIns="252000" tIns="72000">
            <a:spAutoFit/>
          </a:bodyPr>
          <a:lstStyle/>
          <a:p>
            <a:r>
              <a:rPr lang="de-DE" sz="4300" kern="0" spc="20" dirty="0">
                <a:latin typeface="Good bye lullaby" panose="020B06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Die Bibel kennt keine Unterscheidung zwischen Klerus und Laien!</a:t>
            </a:r>
            <a:endParaRPr lang="de-DE" sz="4300" kern="2600" spc="20" dirty="0">
              <a:latin typeface="Good bye lullaby" panose="020B06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420500" y="1519972"/>
            <a:ext cx="833112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0" cap="all" spc="-500" dirty="0">
                <a:latin typeface="War is Over" panose="02000500000000000000" pitchFamily="2" charset="0"/>
              </a:rPr>
              <a:t>---------------------</a:t>
            </a:r>
          </a:p>
        </p:txBody>
      </p:sp>
      <p:sp>
        <p:nvSpPr>
          <p:cNvPr id="13" name="Rechteck 12"/>
          <p:cNvSpPr/>
          <p:nvPr/>
        </p:nvSpPr>
        <p:spPr>
          <a:xfrm>
            <a:off x="2348532" y="1257022"/>
            <a:ext cx="5445001" cy="72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200"/>
              </a:spcAft>
            </a:pPr>
            <a:r>
              <a:rPr lang="de-DE" sz="3600" kern="0" dirty="0">
                <a:solidFill>
                  <a:schemeClr val="accent2">
                    <a:lumMod val="75000"/>
                  </a:schemeClr>
                </a:solidFill>
                <a:latin typeface="Good bye lullaby" panose="020B06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DIE LEITUNG DER KIRCHE</a:t>
            </a:r>
          </a:p>
        </p:txBody>
      </p:sp>
      <p:sp>
        <p:nvSpPr>
          <p:cNvPr id="14" name="Rechteck 13"/>
          <p:cNvSpPr/>
          <p:nvPr/>
        </p:nvSpPr>
        <p:spPr>
          <a:xfrm>
            <a:off x="328057" y="1280105"/>
            <a:ext cx="1358464" cy="6832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</a:pPr>
            <a:r>
              <a:rPr lang="de-DE" sz="700" kern="0" spc="-40" dirty="0">
                <a:latin typeface="Good bye lullaby" panose="020B06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1400" kern="0" spc="-30" dirty="0">
                <a:latin typeface="Good bye lullaby" panose="020B06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Reformation</a:t>
            </a:r>
          </a:p>
          <a:p>
            <a:pPr algn="ctr">
              <a:lnSpc>
                <a:spcPct val="80000"/>
              </a:lnSpc>
            </a:pPr>
            <a:r>
              <a:rPr lang="de-DE" sz="3400" b="1" kern="0" spc="-100" dirty="0">
                <a:solidFill>
                  <a:schemeClr val="accent2">
                    <a:lumMod val="75000"/>
                  </a:schemeClr>
                </a:solidFill>
                <a:latin typeface="Good bye lullaby" panose="020B06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2017</a:t>
            </a:r>
          </a:p>
        </p:txBody>
      </p:sp>
    </p:spTree>
    <p:extLst>
      <p:ext uri="{BB962C8B-B14F-4D97-AF65-F5344CB8AC3E}">
        <p14:creationId xmlns:p14="http://schemas.microsoft.com/office/powerpoint/2010/main" val="2720307670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apier, Braun, Rosa, Handgemacht, Bütten, Textur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utout/>
                    </a14:imgEffect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2" y="404961"/>
            <a:ext cx="9144000" cy="619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feld 7"/>
          <p:cNvSpPr txBox="1"/>
          <p:nvPr/>
        </p:nvSpPr>
        <p:spPr>
          <a:xfrm rot="16200000">
            <a:off x="-410355" y="2772812"/>
            <a:ext cx="443775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0" kern="1400" cap="all" spc="-510" dirty="0">
                <a:latin typeface="War is Over" panose="02000500000000000000" pitchFamily="2" charset="0"/>
              </a:rPr>
              <a:t>-----------</a:t>
            </a:r>
          </a:p>
        </p:txBody>
      </p:sp>
      <p:sp>
        <p:nvSpPr>
          <p:cNvPr id="12" name="Rechteck 11"/>
          <p:cNvSpPr/>
          <p:nvPr/>
        </p:nvSpPr>
        <p:spPr>
          <a:xfrm>
            <a:off x="13037" y="1031470"/>
            <a:ext cx="9117926" cy="478153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1" name="Textfeld 10"/>
          <p:cNvSpPr txBox="1"/>
          <p:nvPr/>
        </p:nvSpPr>
        <p:spPr>
          <a:xfrm rot="16200000">
            <a:off x="-600224" y="3204582"/>
            <a:ext cx="3326552" cy="13388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100" cap="all" dirty="0">
                <a:latin typeface="War is Over" panose="02000500000000000000" pitchFamily="2" charset="0"/>
              </a:rPr>
              <a:t>These</a:t>
            </a:r>
            <a:r>
              <a:rPr lang="de-DE" sz="4000" cap="all" dirty="0">
                <a:latin typeface="War is Over" panose="02000500000000000000" pitchFamily="2" charset="0"/>
              </a:rPr>
              <a:t> </a:t>
            </a:r>
            <a:r>
              <a:rPr lang="de-DE" sz="8100" cap="all" dirty="0">
                <a:solidFill>
                  <a:schemeClr val="accent2">
                    <a:lumMod val="75000"/>
                  </a:schemeClr>
                </a:solidFill>
                <a:latin typeface="War is Over" panose="02000500000000000000" pitchFamily="2" charset="0"/>
              </a:rPr>
              <a:t>36</a:t>
            </a:r>
          </a:p>
        </p:txBody>
      </p:sp>
      <p:sp>
        <p:nvSpPr>
          <p:cNvPr id="3" name="Rechteck 2"/>
          <p:cNvSpPr/>
          <p:nvPr/>
        </p:nvSpPr>
        <p:spPr>
          <a:xfrm>
            <a:off x="2272585" y="2492896"/>
            <a:ext cx="5621308" cy="2765748"/>
          </a:xfrm>
          <a:prstGeom prst="rect">
            <a:avLst/>
          </a:prstGeom>
        </p:spPr>
        <p:txBody>
          <a:bodyPr wrap="square" lIns="252000" tIns="72000">
            <a:spAutoFit/>
          </a:bodyPr>
          <a:lstStyle/>
          <a:p>
            <a:r>
              <a:rPr lang="de-DE" sz="4300" kern="0" spc="20" dirty="0">
                <a:latin typeface="Good bye lullaby" panose="020B06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Kirche braucht starke Leiter und Vorbilder, um gesund wachsen zu konnen!</a:t>
            </a:r>
            <a:endParaRPr lang="de-DE" sz="4300" kern="2600" spc="20" dirty="0">
              <a:latin typeface="Good bye lullaby" panose="020B06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420500" y="1519972"/>
            <a:ext cx="833112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0" cap="all" spc="-500" dirty="0">
                <a:latin typeface="War is Over" panose="02000500000000000000" pitchFamily="2" charset="0"/>
              </a:rPr>
              <a:t>---------------------</a:t>
            </a:r>
          </a:p>
        </p:txBody>
      </p:sp>
      <p:sp>
        <p:nvSpPr>
          <p:cNvPr id="13" name="Rechteck 12"/>
          <p:cNvSpPr/>
          <p:nvPr/>
        </p:nvSpPr>
        <p:spPr>
          <a:xfrm>
            <a:off x="2448891" y="1257022"/>
            <a:ext cx="5445001" cy="72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200"/>
              </a:spcAft>
            </a:pPr>
            <a:r>
              <a:rPr lang="de-DE" sz="3600" kern="0" dirty="0">
                <a:solidFill>
                  <a:schemeClr val="accent2">
                    <a:lumMod val="75000"/>
                  </a:schemeClr>
                </a:solidFill>
                <a:latin typeface="Good bye lullaby" panose="020B06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DIE LEITUNG DER KIRCHE</a:t>
            </a:r>
          </a:p>
        </p:txBody>
      </p:sp>
      <p:sp>
        <p:nvSpPr>
          <p:cNvPr id="14" name="Rechteck 13"/>
          <p:cNvSpPr/>
          <p:nvPr/>
        </p:nvSpPr>
        <p:spPr>
          <a:xfrm>
            <a:off x="328057" y="1280105"/>
            <a:ext cx="1358464" cy="6832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</a:pPr>
            <a:r>
              <a:rPr lang="de-DE" sz="700" kern="0" spc="-40" dirty="0">
                <a:latin typeface="Good bye lullaby" panose="020B06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1400" kern="0" spc="-30" dirty="0">
                <a:latin typeface="Good bye lullaby" panose="020B06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Reformation</a:t>
            </a:r>
          </a:p>
          <a:p>
            <a:pPr algn="ctr">
              <a:lnSpc>
                <a:spcPct val="80000"/>
              </a:lnSpc>
            </a:pPr>
            <a:r>
              <a:rPr lang="de-DE" sz="3400" b="1" kern="0" spc="-100" dirty="0">
                <a:solidFill>
                  <a:schemeClr val="accent2">
                    <a:lumMod val="75000"/>
                  </a:schemeClr>
                </a:solidFill>
                <a:latin typeface="Good bye lullaby" panose="020B06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2017</a:t>
            </a:r>
          </a:p>
        </p:txBody>
      </p:sp>
      <p:sp>
        <p:nvSpPr>
          <p:cNvPr id="10" name="Rechteck 9"/>
          <p:cNvSpPr/>
          <p:nvPr/>
        </p:nvSpPr>
        <p:spPr>
          <a:xfrm rot="5400000">
            <a:off x="3349762" y="4427616"/>
            <a:ext cx="630163" cy="549757"/>
          </a:xfrm>
          <a:prstGeom prst="rect">
            <a:avLst/>
          </a:prstGeom>
        </p:spPr>
        <p:txBody>
          <a:bodyPr wrap="square" lIns="252000" tIns="72000">
            <a:spAutoFit/>
          </a:bodyPr>
          <a:lstStyle/>
          <a:p>
            <a:r>
              <a:rPr lang="de-DE" sz="2800" kern="0" spc="20" dirty="0">
                <a:latin typeface="Good bye lullaby" panose="020B06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de-DE" sz="2800" kern="2600" spc="20" dirty="0">
              <a:latin typeface="Good bye lullaby" panose="020B06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3969410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apier, Braun, Rosa, Handgemacht, Bütten, Textur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utout/>
                    </a14:imgEffect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2" y="404961"/>
            <a:ext cx="9144000" cy="619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feld 7"/>
          <p:cNvSpPr txBox="1"/>
          <p:nvPr/>
        </p:nvSpPr>
        <p:spPr>
          <a:xfrm rot="16200000">
            <a:off x="-410355" y="2772812"/>
            <a:ext cx="443775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0" kern="1400" cap="all" spc="-510" dirty="0">
                <a:latin typeface="War is Over" panose="02000500000000000000" pitchFamily="2" charset="0"/>
              </a:rPr>
              <a:t>-----------</a:t>
            </a:r>
          </a:p>
        </p:txBody>
      </p:sp>
      <p:sp>
        <p:nvSpPr>
          <p:cNvPr id="12" name="Rechteck 11"/>
          <p:cNvSpPr/>
          <p:nvPr/>
        </p:nvSpPr>
        <p:spPr>
          <a:xfrm>
            <a:off x="13037" y="1031470"/>
            <a:ext cx="9117926" cy="478153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1" name="Textfeld 10"/>
          <p:cNvSpPr txBox="1"/>
          <p:nvPr/>
        </p:nvSpPr>
        <p:spPr>
          <a:xfrm rot="16200000">
            <a:off x="-598621" y="3204582"/>
            <a:ext cx="3323346" cy="13388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100" cap="all" dirty="0">
                <a:latin typeface="War is Over" panose="02000500000000000000" pitchFamily="2" charset="0"/>
              </a:rPr>
              <a:t>These</a:t>
            </a:r>
            <a:r>
              <a:rPr lang="de-DE" sz="4000" cap="all" dirty="0">
                <a:latin typeface="War is Over" panose="02000500000000000000" pitchFamily="2" charset="0"/>
              </a:rPr>
              <a:t> </a:t>
            </a:r>
            <a:r>
              <a:rPr lang="de-DE" sz="8100" cap="all" dirty="0">
                <a:solidFill>
                  <a:schemeClr val="accent2">
                    <a:lumMod val="75000"/>
                  </a:schemeClr>
                </a:solidFill>
                <a:latin typeface="War is Over" panose="02000500000000000000" pitchFamily="2" charset="0"/>
              </a:rPr>
              <a:t>35</a:t>
            </a:r>
          </a:p>
        </p:txBody>
      </p:sp>
      <p:sp>
        <p:nvSpPr>
          <p:cNvPr id="3" name="Rechteck 2"/>
          <p:cNvSpPr/>
          <p:nvPr/>
        </p:nvSpPr>
        <p:spPr>
          <a:xfrm>
            <a:off x="2777994" y="2708920"/>
            <a:ext cx="5040560" cy="2104028"/>
          </a:xfrm>
          <a:prstGeom prst="rect">
            <a:avLst/>
          </a:prstGeom>
        </p:spPr>
        <p:txBody>
          <a:bodyPr wrap="square" lIns="252000" tIns="72000">
            <a:spAutoFit/>
          </a:bodyPr>
          <a:lstStyle/>
          <a:p>
            <a:r>
              <a:rPr lang="de-DE" sz="4300" kern="0" spc="20" dirty="0">
                <a:latin typeface="Good bye lullaby" panose="020B06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Die Kirche hat den Auftrag, Israel zu segnen!</a:t>
            </a:r>
            <a:endParaRPr lang="de-DE" sz="4300" kern="2600" spc="20" dirty="0">
              <a:latin typeface="Good bye lullaby" panose="020B06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420500" y="1519972"/>
            <a:ext cx="833112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0" cap="all" spc="-500" dirty="0">
                <a:latin typeface="War is Over" panose="02000500000000000000" pitchFamily="2" charset="0"/>
              </a:rPr>
              <a:t>---------------------</a:t>
            </a:r>
          </a:p>
        </p:txBody>
      </p:sp>
      <p:sp>
        <p:nvSpPr>
          <p:cNvPr id="13" name="Rechteck 12"/>
          <p:cNvSpPr/>
          <p:nvPr/>
        </p:nvSpPr>
        <p:spPr>
          <a:xfrm>
            <a:off x="2372042" y="1257022"/>
            <a:ext cx="5852465" cy="72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200"/>
              </a:spcAft>
            </a:pPr>
            <a:r>
              <a:rPr lang="de-DE" sz="3600" kern="0" dirty="0">
                <a:solidFill>
                  <a:schemeClr val="accent2">
                    <a:lumMod val="75000"/>
                  </a:schemeClr>
                </a:solidFill>
                <a:latin typeface="Good bye lullaby" panose="020B06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DER AUFTRAG DER KIRCHE</a:t>
            </a:r>
          </a:p>
        </p:txBody>
      </p:sp>
      <p:sp>
        <p:nvSpPr>
          <p:cNvPr id="14" name="Rechteck 13"/>
          <p:cNvSpPr/>
          <p:nvPr/>
        </p:nvSpPr>
        <p:spPr>
          <a:xfrm>
            <a:off x="328057" y="1280105"/>
            <a:ext cx="1358464" cy="6832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</a:pPr>
            <a:r>
              <a:rPr lang="de-DE" sz="700" kern="0" spc="-40" dirty="0">
                <a:latin typeface="Good bye lullaby" panose="020B06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1400" kern="0" spc="-30" dirty="0">
                <a:latin typeface="Good bye lullaby" panose="020B06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Reformation</a:t>
            </a:r>
          </a:p>
          <a:p>
            <a:pPr algn="ctr">
              <a:lnSpc>
                <a:spcPct val="80000"/>
              </a:lnSpc>
            </a:pPr>
            <a:r>
              <a:rPr lang="de-DE" sz="3400" b="1" kern="0" spc="-100" dirty="0">
                <a:solidFill>
                  <a:schemeClr val="accent2">
                    <a:lumMod val="75000"/>
                  </a:schemeClr>
                </a:solidFill>
                <a:latin typeface="Good bye lullaby" panose="020B06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2017</a:t>
            </a:r>
          </a:p>
        </p:txBody>
      </p:sp>
    </p:spTree>
    <p:extLst>
      <p:ext uri="{BB962C8B-B14F-4D97-AF65-F5344CB8AC3E}">
        <p14:creationId xmlns:p14="http://schemas.microsoft.com/office/powerpoint/2010/main" val="3878652881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apier, Braun, Rosa, Handgemacht, Bütten, Textur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utout/>
                    </a14:imgEffect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2" y="404961"/>
            <a:ext cx="9144000" cy="619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feld 7"/>
          <p:cNvSpPr txBox="1"/>
          <p:nvPr/>
        </p:nvSpPr>
        <p:spPr>
          <a:xfrm rot="16200000">
            <a:off x="-410355" y="2772812"/>
            <a:ext cx="443775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0" kern="1400" cap="all" spc="-510" dirty="0">
                <a:latin typeface="War is Over" panose="02000500000000000000" pitchFamily="2" charset="0"/>
              </a:rPr>
              <a:t>-----------</a:t>
            </a:r>
          </a:p>
        </p:txBody>
      </p:sp>
      <p:sp>
        <p:nvSpPr>
          <p:cNvPr id="12" name="Rechteck 11"/>
          <p:cNvSpPr/>
          <p:nvPr/>
        </p:nvSpPr>
        <p:spPr>
          <a:xfrm>
            <a:off x="13037" y="1031470"/>
            <a:ext cx="9117926" cy="478153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1" name="Textfeld 10"/>
          <p:cNvSpPr txBox="1"/>
          <p:nvPr/>
        </p:nvSpPr>
        <p:spPr>
          <a:xfrm rot="16200000">
            <a:off x="-621864" y="3204582"/>
            <a:ext cx="3369833" cy="13388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100" cap="all" dirty="0">
                <a:latin typeface="War is Over" panose="02000500000000000000" pitchFamily="2" charset="0"/>
              </a:rPr>
              <a:t>These</a:t>
            </a:r>
            <a:r>
              <a:rPr lang="de-DE" sz="4000" cap="all" dirty="0">
                <a:latin typeface="War is Over" panose="02000500000000000000" pitchFamily="2" charset="0"/>
              </a:rPr>
              <a:t> </a:t>
            </a:r>
            <a:r>
              <a:rPr lang="de-DE" sz="8100" cap="all" dirty="0">
                <a:solidFill>
                  <a:schemeClr val="accent2">
                    <a:lumMod val="75000"/>
                  </a:schemeClr>
                </a:solidFill>
                <a:latin typeface="War is Over" panose="02000500000000000000" pitchFamily="2" charset="0"/>
              </a:rPr>
              <a:t>34</a:t>
            </a:r>
          </a:p>
        </p:txBody>
      </p:sp>
      <p:sp>
        <p:nvSpPr>
          <p:cNvPr id="3" name="Rechteck 2"/>
          <p:cNvSpPr/>
          <p:nvPr/>
        </p:nvSpPr>
        <p:spPr>
          <a:xfrm>
            <a:off x="2699792" y="2520300"/>
            <a:ext cx="5520063" cy="2765748"/>
          </a:xfrm>
          <a:prstGeom prst="rect">
            <a:avLst/>
          </a:prstGeom>
        </p:spPr>
        <p:txBody>
          <a:bodyPr wrap="square" lIns="252000" tIns="72000">
            <a:spAutoFit/>
          </a:bodyPr>
          <a:lstStyle/>
          <a:p>
            <a:r>
              <a:rPr lang="de-DE" sz="4300" kern="0" spc="20" dirty="0">
                <a:latin typeface="Good bye lullaby" panose="020B06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Wo Kirche keine bleibende Frucht bringt muss sie erneuert werden!</a:t>
            </a:r>
            <a:endParaRPr lang="de-DE" sz="4300" kern="2600" spc="20" dirty="0">
              <a:latin typeface="Good bye lullaby" panose="020B06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420500" y="1519972"/>
            <a:ext cx="833112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0" cap="all" spc="-500" dirty="0">
                <a:latin typeface="War is Over" panose="02000500000000000000" pitchFamily="2" charset="0"/>
              </a:rPr>
              <a:t>---------------------</a:t>
            </a:r>
          </a:p>
        </p:txBody>
      </p:sp>
      <p:sp>
        <p:nvSpPr>
          <p:cNvPr id="13" name="Rechteck 12"/>
          <p:cNvSpPr/>
          <p:nvPr/>
        </p:nvSpPr>
        <p:spPr>
          <a:xfrm>
            <a:off x="2372042" y="1257022"/>
            <a:ext cx="5852465" cy="72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200"/>
              </a:spcAft>
            </a:pPr>
            <a:r>
              <a:rPr lang="de-DE" sz="3600" kern="0" dirty="0">
                <a:solidFill>
                  <a:schemeClr val="accent2">
                    <a:lumMod val="75000"/>
                  </a:schemeClr>
                </a:solidFill>
                <a:latin typeface="Good bye lullaby" panose="020B06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DER AUFTRAG DER KIRCHE</a:t>
            </a:r>
          </a:p>
        </p:txBody>
      </p:sp>
      <p:sp>
        <p:nvSpPr>
          <p:cNvPr id="14" name="Rechteck 13"/>
          <p:cNvSpPr/>
          <p:nvPr/>
        </p:nvSpPr>
        <p:spPr>
          <a:xfrm>
            <a:off x="328057" y="1280105"/>
            <a:ext cx="1358464" cy="6832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</a:pPr>
            <a:r>
              <a:rPr lang="de-DE" sz="700" kern="0" spc="-40" dirty="0">
                <a:latin typeface="Good bye lullaby" panose="020B06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1400" kern="0" spc="-30" dirty="0">
                <a:latin typeface="Good bye lullaby" panose="020B06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Reformation</a:t>
            </a:r>
          </a:p>
          <a:p>
            <a:pPr algn="ctr">
              <a:lnSpc>
                <a:spcPct val="80000"/>
              </a:lnSpc>
            </a:pPr>
            <a:r>
              <a:rPr lang="de-DE" sz="3400" b="1" kern="0" spc="-100" dirty="0">
                <a:solidFill>
                  <a:schemeClr val="accent2">
                    <a:lumMod val="75000"/>
                  </a:schemeClr>
                </a:solidFill>
                <a:latin typeface="Good bye lullaby" panose="020B06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2017</a:t>
            </a:r>
          </a:p>
        </p:txBody>
      </p:sp>
    </p:spTree>
    <p:extLst>
      <p:ext uri="{BB962C8B-B14F-4D97-AF65-F5344CB8AC3E}">
        <p14:creationId xmlns:p14="http://schemas.microsoft.com/office/powerpoint/2010/main" val="4133459475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apier, Braun, Rosa, Handgemacht, Bütten, Textur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utout/>
                    </a14:imgEffect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2" y="404961"/>
            <a:ext cx="9144000" cy="619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feld 7"/>
          <p:cNvSpPr txBox="1"/>
          <p:nvPr/>
        </p:nvSpPr>
        <p:spPr>
          <a:xfrm rot="16200000">
            <a:off x="-410355" y="2772812"/>
            <a:ext cx="443775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0" kern="1400" cap="all" spc="-510" dirty="0">
                <a:latin typeface="War is Over" panose="02000500000000000000" pitchFamily="2" charset="0"/>
              </a:rPr>
              <a:t>-----------</a:t>
            </a:r>
          </a:p>
        </p:txBody>
      </p:sp>
      <p:sp>
        <p:nvSpPr>
          <p:cNvPr id="12" name="Rechteck 11"/>
          <p:cNvSpPr/>
          <p:nvPr/>
        </p:nvSpPr>
        <p:spPr>
          <a:xfrm>
            <a:off x="13037" y="1031470"/>
            <a:ext cx="9117926" cy="478153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1" name="Textfeld 10"/>
          <p:cNvSpPr txBox="1"/>
          <p:nvPr/>
        </p:nvSpPr>
        <p:spPr>
          <a:xfrm rot="16200000">
            <a:off x="-590606" y="3204582"/>
            <a:ext cx="3307316" cy="13388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100" cap="all" dirty="0">
                <a:latin typeface="War is Over" panose="02000500000000000000" pitchFamily="2" charset="0"/>
              </a:rPr>
              <a:t>These</a:t>
            </a:r>
            <a:r>
              <a:rPr lang="de-DE" sz="4000" cap="all" dirty="0">
                <a:latin typeface="War is Over" panose="02000500000000000000" pitchFamily="2" charset="0"/>
              </a:rPr>
              <a:t> </a:t>
            </a:r>
            <a:r>
              <a:rPr lang="de-DE" sz="8100" cap="all" dirty="0">
                <a:solidFill>
                  <a:schemeClr val="accent2">
                    <a:lumMod val="75000"/>
                  </a:schemeClr>
                </a:solidFill>
                <a:latin typeface="War is Over" panose="02000500000000000000" pitchFamily="2" charset="0"/>
              </a:rPr>
              <a:t>33</a:t>
            </a:r>
          </a:p>
        </p:txBody>
      </p:sp>
      <p:sp>
        <p:nvSpPr>
          <p:cNvPr id="3" name="Rechteck 2"/>
          <p:cNvSpPr/>
          <p:nvPr/>
        </p:nvSpPr>
        <p:spPr>
          <a:xfrm>
            <a:off x="2178536" y="2520300"/>
            <a:ext cx="6264696" cy="2765748"/>
          </a:xfrm>
          <a:prstGeom prst="rect">
            <a:avLst/>
          </a:prstGeom>
        </p:spPr>
        <p:txBody>
          <a:bodyPr wrap="square" lIns="252000" tIns="72000">
            <a:spAutoFit/>
          </a:bodyPr>
          <a:lstStyle/>
          <a:p>
            <a:r>
              <a:rPr lang="de-DE" sz="4300" kern="0" spc="20" dirty="0">
                <a:latin typeface="Good bye lullaby" panose="020B06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Gruppen und Gemeinden haben den Auftrag, neue Gruppen und Gemeinden hervorzubringen!</a:t>
            </a:r>
            <a:endParaRPr lang="de-DE" sz="4300" kern="2600" spc="20" dirty="0">
              <a:latin typeface="Good bye lullaby" panose="020B06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420500" y="1519972"/>
            <a:ext cx="833112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0" cap="all" spc="-500" dirty="0">
                <a:latin typeface="War is Over" panose="02000500000000000000" pitchFamily="2" charset="0"/>
              </a:rPr>
              <a:t>---------------------</a:t>
            </a:r>
          </a:p>
        </p:txBody>
      </p:sp>
      <p:sp>
        <p:nvSpPr>
          <p:cNvPr id="13" name="Rechteck 12"/>
          <p:cNvSpPr/>
          <p:nvPr/>
        </p:nvSpPr>
        <p:spPr>
          <a:xfrm>
            <a:off x="2282834" y="1257022"/>
            <a:ext cx="5852465" cy="72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200"/>
              </a:spcAft>
            </a:pPr>
            <a:r>
              <a:rPr lang="de-DE" sz="3600" kern="0" dirty="0">
                <a:solidFill>
                  <a:schemeClr val="accent2">
                    <a:lumMod val="75000"/>
                  </a:schemeClr>
                </a:solidFill>
                <a:latin typeface="Good bye lullaby" panose="020B06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DER AUFTRAG DER KIRCHE</a:t>
            </a:r>
          </a:p>
        </p:txBody>
      </p:sp>
      <p:sp>
        <p:nvSpPr>
          <p:cNvPr id="14" name="Rechteck 13"/>
          <p:cNvSpPr/>
          <p:nvPr/>
        </p:nvSpPr>
        <p:spPr>
          <a:xfrm>
            <a:off x="328057" y="1280105"/>
            <a:ext cx="1358464" cy="6832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</a:pPr>
            <a:r>
              <a:rPr lang="de-DE" sz="700" kern="0" spc="-40" dirty="0">
                <a:latin typeface="Good bye lullaby" panose="020B06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1400" kern="0" spc="-30" dirty="0">
                <a:latin typeface="Good bye lullaby" panose="020B06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Reformation</a:t>
            </a:r>
          </a:p>
          <a:p>
            <a:pPr algn="ctr">
              <a:lnSpc>
                <a:spcPct val="80000"/>
              </a:lnSpc>
            </a:pPr>
            <a:r>
              <a:rPr lang="de-DE" sz="3400" b="1" kern="0" spc="-100" dirty="0">
                <a:solidFill>
                  <a:schemeClr val="accent2">
                    <a:lumMod val="75000"/>
                  </a:schemeClr>
                </a:solidFill>
                <a:latin typeface="Good bye lullaby" panose="020B06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2017</a:t>
            </a:r>
          </a:p>
        </p:txBody>
      </p:sp>
    </p:spTree>
    <p:extLst>
      <p:ext uri="{BB962C8B-B14F-4D97-AF65-F5344CB8AC3E}">
        <p14:creationId xmlns:p14="http://schemas.microsoft.com/office/powerpoint/2010/main" val="3945054909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apier, Braun, Rosa, Handgemacht, Bütten, Textur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utout/>
                    </a14:imgEffect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2" y="404961"/>
            <a:ext cx="9144000" cy="619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feld 7"/>
          <p:cNvSpPr txBox="1"/>
          <p:nvPr/>
        </p:nvSpPr>
        <p:spPr>
          <a:xfrm rot="16200000">
            <a:off x="-410355" y="2772812"/>
            <a:ext cx="443775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0" kern="1400" cap="all" spc="-510" dirty="0">
                <a:latin typeface="War is Over" panose="02000500000000000000" pitchFamily="2" charset="0"/>
              </a:rPr>
              <a:t>-----------</a:t>
            </a:r>
          </a:p>
        </p:txBody>
      </p:sp>
      <p:sp>
        <p:nvSpPr>
          <p:cNvPr id="12" name="Rechteck 11"/>
          <p:cNvSpPr/>
          <p:nvPr/>
        </p:nvSpPr>
        <p:spPr>
          <a:xfrm>
            <a:off x="13037" y="1031470"/>
            <a:ext cx="9117926" cy="478153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1" name="Textfeld 10"/>
          <p:cNvSpPr txBox="1"/>
          <p:nvPr/>
        </p:nvSpPr>
        <p:spPr>
          <a:xfrm rot="16200000">
            <a:off x="-598621" y="3204582"/>
            <a:ext cx="3323346" cy="13388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100" cap="all" dirty="0">
                <a:latin typeface="War is Over" panose="02000500000000000000" pitchFamily="2" charset="0"/>
              </a:rPr>
              <a:t>These</a:t>
            </a:r>
            <a:r>
              <a:rPr lang="de-DE" sz="4000" cap="all" dirty="0">
                <a:latin typeface="War is Over" panose="02000500000000000000" pitchFamily="2" charset="0"/>
              </a:rPr>
              <a:t> </a:t>
            </a:r>
            <a:r>
              <a:rPr lang="de-DE" sz="8100" cap="all" dirty="0">
                <a:solidFill>
                  <a:schemeClr val="accent2">
                    <a:lumMod val="75000"/>
                  </a:schemeClr>
                </a:solidFill>
                <a:latin typeface="War is Over" panose="02000500000000000000" pitchFamily="2" charset="0"/>
              </a:rPr>
              <a:t>32</a:t>
            </a:r>
          </a:p>
        </p:txBody>
      </p:sp>
      <p:sp>
        <p:nvSpPr>
          <p:cNvPr id="3" name="Rechteck 2"/>
          <p:cNvSpPr/>
          <p:nvPr/>
        </p:nvSpPr>
        <p:spPr>
          <a:xfrm>
            <a:off x="2178536" y="2520300"/>
            <a:ext cx="6264696" cy="2765748"/>
          </a:xfrm>
          <a:prstGeom prst="rect">
            <a:avLst/>
          </a:prstGeom>
        </p:spPr>
        <p:txBody>
          <a:bodyPr wrap="square" lIns="252000" tIns="72000">
            <a:spAutoFit/>
          </a:bodyPr>
          <a:lstStyle/>
          <a:p>
            <a:r>
              <a:rPr lang="de-DE" sz="4300" kern="0" spc="20" dirty="0">
                <a:latin typeface="Good bye lullaby" panose="020B06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Die Kirche hat den Auftrag, sich fur verfolgte und bedrangte Christen einzusetzen!</a:t>
            </a:r>
            <a:endParaRPr lang="de-DE" sz="4300" kern="2600" spc="20" dirty="0">
              <a:latin typeface="Good bye lullaby" panose="020B06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420500" y="1519972"/>
            <a:ext cx="833112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0" cap="all" spc="-500" dirty="0">
                <a:latin typeface="War is Over" panose="02000500000000000000" pitchFamily="2" charset="0"/>
              </a:rPr>
              <a:t>---------------------</a:t>
            </a:r>
          </a:p>
        </p:txBody>
      </p:sp>
      <p:sp>
        <p:nvSpPr>
          <p:cNvPr id="13" name="Rechteck 12"/>
          <p:cNvSpPr/>
          <p:nvPr/>
        </p:nvSpPr>
        <p:spPr>
          <a:xfrm>
            <a:off x="2282834" y="1257022"/>
            <a:ext cx="5852465" cy="72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200"/>
              </a:spcAft>
            </a:pPr>
            <a:r>
              <a:rPr lang="de-DE" sz="3600" kern="0" dirty="0">
                <a:solidFill>
                  <a:schemeClr val="accent2">
                    <a:lumMod val="75000"/>
                  </a:schemeClr>
                </a:solidFill>
                <a:latin typeface="Good bye lullaby" panose="020B06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DER AUFTRAG DER KIRCHE</a:t>
            </a:r>
          </a:p>
        </p:txBody>
      </p:sp>
      <p:sp>
        <p:nvSpPr>
          <p:cNvPr id="14" name="Rechteck 13"/>
          <p:cNvSpPr/>
          <p:nvPr/>
        </p:nvSpPr>
        <p:spPr>
          <a:xfrm>
            <a:off x="328057" y="1280105"/>
            <a:ext cx="1358464" cy="6832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</a:pPr>
            <a:r>
              <a:rPr lang="de-DE" sz="700" kern="0" spc="-40" dirty="0">
                <a:latin typeface="Good bye lullaby" panose="020B06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1400" kern="0" spc="-30" dirty="0">
                <a:latin typeface="Good bye lullaby" panose="020B06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Reformation</a:t>
            </a:r>
          </a:p>
          <a:p>
            <a:pPr algn="ctr">
              <a:lnSpc>
                <a:spcPct val="80000"/>
              </a:lnSpc>
            </a:pPr>
            <a:r>
              <a:rPr lang="de-DE" sz="3400" b="1" kern="0" spc="-100" dirty="0">
                <a:solidFill>
                  <a:schemeClr val="accent2">
                    <a:lumMod val="75000"/>
                  </a:schemeClr>
                </a:solidFill>
                <a:latin typeface="Good bye lullaby" panose="020B06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2017</a:t>
            </a:r>
          </a:p>
        </p:txBody>
      </p:sp>
      <p:sp>
        <p:nvSpPr>
          <p:cNvPr id="10" name="Rechteck 9"/>
          <p:cNvSpPr/>
          <p:nvPr/>
        </p:nvSpPr>
        <p:spPr>
          <a:xfrm rot="5400000">
            <a:off x="5724972" y="3145225"/>
            <a:ext cx="630163" cy="549757"/>
          </a:xfrm>
          <a:prstGeom prst="rect">
            <a:avLst/>
          </a:prstGeom>
        </p:spPr>
        <p:txBody>
          <a:bodyPr wrap="square" lIns="252000" tIns="72000">
            <a:spAutoFit/>
          </a:bodyPr>
          <a:lstStyle/>
          <a:p>
            <a:r>
              <a:rPr lang="de-DE" sz="2800" kern="0" spc="20" dirty="0">
                <a:latin typeface="Good bye lullaby" panose="020B06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de-DE" sz="2800" kern="2600" spc="20" dirty="0">
              <a:latin typeface="Good bye lullaby" panose="020B06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Rechteck 14"/>
          <p:cNvSpPr/>
          <p:nvPr/>
        </p:nvSpPr>
        <p:spPr>
          <a:xfrm rot="5400000">
            <a:off x="6702561" y="3799430"/>
            <a:ext cx="630163" cy="549757"/>
          </a:xfrm>
          <a:prstGeom prst="rect">
            <a:avLst/>
          </a:prstGeom>
        </p:spPr>
        <p:txBody>
          <a:bodyPr wrap="square" lIns="252000" tIns="72000">
            <a:spAutoFit/>
          </a:bodyPr>
          <a:lstStyle/>
          <a:p>
            <a:r>
              <a:rPr lang="de-DE" sz="2800" kern="0" spc="20" dirty="0">
                <a:latin typeface="Good bye lullaby" panose="020B06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de-DE" sz="2800" kern="2600" spc="20" dirty="0">
              <a:latin typeface="Good bye lullaby" panose="020B06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4484705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apier, Braun, Rosa, Handgemacht, Bütten, Textur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utout/>
                    </a14:imgEffect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2" y="404961"/>
            <a:ext cx="9144000" cy="619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feld 7"/>
          <p:cNvSpPr txBox="1"/>
          <p:nvPr/>
        </p:nvSpPr>
        <p:spPr>
          <a:xfrm rot="16200000">
            <a:off x="-410355" y="2772812"/>
            <a:ext cx="443775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0" kern="1400" cap="all" spc="-510" dirty="0">
                <a:latin typeface="War is Over" panose="02000500000000000000" pitchFamily="2" charset="0"/>
              </a:rPr>
              <a:t>-----------</a:t>
            </a:r>
          </a:p>
        </p:txBody>
      </p:sp>
      <p:sp>
        <p:nvSpPr>
          <p:cNvPr id="12" name="Rechteck 11"/>
          <p:cNvSpPr/>
          <p:nvPr/>
        </p:nvSpPr>
        <p:spPr>
          <a:xfrm>
            <a:off x="13037" y="1031470"/>
            <a:ext cx="9117926" cy="478153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1" name="Textfeld 10"/>
          <p:cNvSpPr txBox="1"/>
          <p:nvPr/>
        </p:nvSpPr>
        <p:spPr>
          <a:xfrm rot="16200000">
            <a:off x="-544921" y="3204582"/>
            <a:ext cx="3215945" cy="13388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100" cap="all" dirty="0">
                <a:latin typeface="War is Over" panose="02000500000000000000" pitchFamily="2" charset="0"/>
              </a:rPr>
              <a:t>These</a:t>
            </a:r>
            <a:r>
              <a:rPr lang="de-DE" sz="4000" cap="all" dirty="0">
                <a:latin typeface="War is Over" panose="02000500000000000000" pitchFamily="2" charset="0"/>
              </a:rPr>
              <a:t> </a:t>
            </a:r>
            <a:r>
              <a:rPr lang="de-DE" sz="8100" cap="all" dirty="0">
                <a:solidFill>
                  <a:schemeClr val="accent2">
                    <a:lumMod val="75000"/>
                  </a:schemeClr>
                </a:solidFill>
                <a:latin typeface="War is Over" panose="02000500000000000000" pitchFamily="2" charset="0"/>
              </a:rPr>
              <a:t>31</a:t>
            </a:r>
          </a:p>
        </p:txBody>
      </p:sp>
      <p:sp>
        <p:nvSpPr>
          <p:cNvPr id="3" name="Rechteck 2"/>
          <p:cNvSpPr/>
          <p:nvPr/>
        </p:nvSpPr>
        <p:spPr>
          <a:xfrm>
            <a:off x="2178536" y="2765132"/>
            <a:ext cx="6264696" cy="2104028"/>
          </a:xfrm>
          <a:prstGeom prst="rect">
            <a:avLst/>
          </a:prstGeom>
        </p:spPr>
        <p:txBody>
          <a:bodyPr wrap="square" lIns="252000" tIns="72000">
            <a:spAutoFit/>
          </a:bodyPr>
          <a:lstStyle/>
          <a:p>
            <a:r>
              <a:rPr lang="de-DE" sz="4300" kern="0" spc="20" dirty="0">
                <a:latin typeface="Good bye lullaby" panose="020B06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Die Kirche hat den Auftrag, Menschen in Not praktisch zu helfen!</a:t>
            </a:r>
            <a:endParaRPr lang="de-DE" sz="4300" kern="2600" spc="20" dirty="0">
              <a:latin typeface="Good bye lullaby" panose="020B06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420500" y="1519972"/>
            <a:ext cx="833112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0" cap="all" spc="-500" dirty="0">
                <a:latin typeface="War is Over" panose="02000500000000000000" pitchFamily="2" charset="0"/>
              </a:rPr>
              <a:t>---------------------</a:t>
            </a:r>
          </a:p>
        </p:txBody>
      </p:sp>
      <p:sp>
        <p:nvSpPr>
          <p:cNvPr id="13" name="Rechteck 12"/>
          <p:cNvSpPr/>
          <p:nvPr/>
        </p:nvSpPr>
        <p:spPr>
          <a:xfrm>
            <a:off x="2282834" y="1257022"/>
            <a:ext cx="5852465" cy="72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200"/>
              </a:spcAft>
            </a:pPr>
            <a:r>
              <a:rPr lang="de-DE" sz="3600" kern="0" dirty="0">
                <a:solidFill>
                  <a:schemeClr val="accent2">
                    <a:lumMod val="75000"/>
                  </a:schemeClr>
                </a:solidFill>
                <a:latin typeface="Good bye lullaby" panose="020B06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DER AUFTRAG DER KIRCHE</a:t>
            </a:r>
          </a:p>
        </p:txBody>
      </p:sp>
      <p:sp>
        <p:nvSpPr>
          <p:cNvPr id="14" name="Rechteck 13"/>
          <p:cNvSpPr/>
          <p:nvPr/>
        </p:nvSpPr>
        <p:spPr>
          <a:xfrm>
            <a:off x="328057" y="1280105"/>
            <a:ext cx="1358464" cy="6832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</a:pPr>
            <a:r>
              <a:rPr lang="de-DE" sz="700" kern="0" spc="-40" dirty="0">
                <a:latin typeface="Good bye lullaby" panose="020B06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1400" kern="0" spc="-30" dirty="0">
                <a:latin typeface="Good bye lullaby" panose="020B06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Reformation</a:t>
            </a:r>
          </a:p>
          <a:p>
            <a:pPr algn="ctr">
              <a:lnSpc>
                <a:spcPct val="80000"/>
              </a:lnSpc>
            </a:pPr>
            <a:r>
              <a:rPr lang="de-DE" sz="3400" b="1" kern="0" spc="-100" dirty="0">
                <a:solidFill>
                  <a:schemeClr val="accent2">
                    <a:lumMod val="75000"/>
                  </a:schemeClr>
                </a:solidFill>
                <a:latin typeface="Good bye lullaby" panose="020B06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2017</a:t>
            </a:r>
          </a:p>
        </p:txBody>
      </p:sp>
    </p:spTree>
    <p:extLst>
      <p:ext uri="{BB962C8B-B14F-4D97-AF65-F5344CB8AC3E}">
        <p14:creationId xmlns:p14="http://schemas.microsoft.com/office/powerpoint/2010/main" val="670377699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apier, Braun, Rosa, Handgemacht, Bütten, Textur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utout/>
                    </a14:imgEffect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2" y="404961"/>
            <a:ext cx="9144000" cy="619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feld 7"/>
          <p:cNvSpPr txBox="1"/>
          <p:nvPr/>
        </p:nvSpPr>
        <p:spPr>
          <a:xfrm rot="16200000">
            <a:off x="-410355" y="2772812"/>
            <a:ext cx="443775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0" kern="1400" cap="all" spc="-510" dirty="0">
                <a:latin typeface="War is Over" panose="02000500000000000000" pitchFamily="2" charset="0"/>
              </a:rPr>
              <a:t>-----------</a:t>
            </a:r>
          </a:p>
        </p:txBody>
      </p:sp>
      <p:sp>
        <p:nvSpPr>
          <p:cNvPr id="12" name="Rechteck 11"/>
          <p:cNvSpPr/>
          <p:nvPr/>
        </p:nvSpPr>
        <p:spPr>
          <a:xfrm>
            <a:off x="13037" y="1031470"/>
            <a:ext cx="9117926" cy="478153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1" name="Textfeld 10"/>
          <p:cNvSpPr txBox="1"/>
          <p:nvPr/>
        </p:nvSpPr>
        <p:spPr>
          <a:xfrm rot="16200000">
            <a:off x="-590607" y="3204582"/>
            <a:ext cx="3307316" cy="13388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100" cap="all" dirty="0">
                <a:latin typeface="War is Over" panose="02000500000000000000" pitchFamily="2" charset="0"/>
              </a:rPr>
              <a:t>These</a:t>
            </a:r>
            <a:r>
              <a:rPr lang="de-DE" sz="4000" cap="all" dirty="0">
                <a:latin typeface="War is Over" panose="02000500000000000000" pitchFamily="2" charset="0"/>
              </a:rPr>
              <a:t> </a:t>
            </a:r>
            <a:r>
              <a:rPr lang="de-DE" sz="8100" cap="all" dirty="0">
                <a:solidFill>
                  <a:schemeClr val="accent2">
                    <a:lumMod val="75000"/>
                  </a:schemeClr>
                </a:solidFill>
                <a:latin typeface="War is Over" panose="02000500000000000000" pitchFamily="2" charset="0"/>
              </a:rPr>
              <a:t>30</a:t>
            </a:r>
          </a:p>
        </p:txBody>
      </p:sp>
      <p:sp>
        <p:nvSpPr>
          <p:cNvPr id="3" name="Rechteck 2"/>
          <p:cNvSpPr/>
          <p:nvPr/>
        </p:nvSpPr>
        <p:spPr>
          <a:xfrm>
            <a:off x="2178536" y="2765132"/>
            <a:ext cx="6264696" cy="2104028"/>
          </a:xfrm>
          <a:prstGeom prst="rect">
            <a:avLst/>
          </a:prstGeom>
        </p:spPr>
        <p:txBody>
          <a:bodyPr wrap="square" lIns="252000" tIns="72000">
            <a:spAutoFit/>
          </a:bodyPr>
          <a:lstStyle/>
          <a:p>
            <a:r>
              <a:rPr lang="de-DE" sz="4300" kern="0" spc="20" dirty="0">
                <a:latin typeface="Good bye lullaby" panose="020B06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Die Kirche hat den Auftrag, die Werke des Teufels zu zerstoren!</a:t>
            </a:r>
            <a:endParaRPr lang="de-DE" sz="4300" kern="2600" spc="20" dirty="0">
              <a:latin typeface="Good bye lullaby" panose="020B06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420500" y="1519972"/>
            <a:ext cx="833112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0" cap="all" spc="-500" dirty="0">
                <a:latin typeface="War is Over" panose="02000500000000000000" pitchFamily="2" charset="0"/>
              </a:rPr>
              <a:t>---------------------</a:t>
            </a:r>
          </a:p>
        </p:txBody>
      </p:sp>
      <p:sp>
        <p:nvSpPr>
          <p:cNvPr id="13" name="Rechteck 12"/>
          <p:cNvSpPr/>
          <p:nvPr/>
        </p:nvSpPr>
        <p:spPr>
          <a:xfrm>
            <a:off x="2282834" y="1257022"/>
            <a:ext cx="5852465" cy="72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200"/>
              </a:spcAft>
            </a:pPr>
            <a:r>
              <a:rPr lang="de-DE" sz="3600" kern="0" dirty="0">
                <a:solidFill>
                  <a:schemeClr val="accent2">
                    <a:lumMod val="75000"/>
                  </a:schemeClr>
                </a:solidFill>
                <a:latin typeface="Good bye lullaby" panose="020B06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DER AUFTRAG DER KIRCHE</a:t>
            </a:r>
          </a:p>
        </p:txBody>
      </p:sp>
      <p:sp>
        <p:nvSpPr>
          <p:cNvPr id="14" name="Rechteck 13"/>
          <p:cNvSpPr/>
          <p:nvPr/>
        </p:nvSpPr>
        <p:spPr>
          <a:xfrm>
            <a:off x="328057" y="1280105"/>
            <a:ext cx="1358464" cy="6832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</a:pPr>
            <a:r>
              <a:rPr lang="de-DE" sz="700" kern="0" spc="-40" dirty="0">
                <a:latin typeface="Good bye lullaby" panose="020B06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1400" kern="0" spc="-30" dirty="0">
                <a:latin typeface="Good bye lullaby" panose="020B06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Reformation</a:t>
            </a:r>
          </a:p>
          <a:p>
            <a:pPr algn="ctr">
              <a:lnSpc>
                <a:spcPct val="80000"/>
              </a:lnSpc>
            </a:pPr>
            <a:r>
              <a:rPr lang="de-DE" sz="3400" b="1" kern="0" spc="-100" dirty="0">
                <a:solidFill>
                  <a:schemeClr val="accent2">
                    <a:lumMod val="75000"/>
                  </a:schemeClr>
                </a:solidFill>
                <a:latin typeface="Good bye lullaby" panose="020B06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2017</a:t>
            </a:r>
          </a:p>
        </p:txBody>
      </p:sp>
      <p:sp>
        <p:nvSpPr>
          <p:cNvPr id="10" name="Rechteck 9"/>
          <p:cNvSpPr/>
          <p:nvPr/>
        </p:nvSpPr>
        <p:spPr>
          <a:xfrm rot="5400000">
            <a:off x="6143377" y="4052025"/>
            <a:ext cx="630163" cy="549757"/>
          </a:xfrm>
          <a:prstGeom prst="rect">
            <a:avLst/>
          </a:prstGeom>
        </p:spPr>
        <p:txBody>
          <a:bodyPr wrap="square" lIns="252000" tIns="72000">
            <a:spAutoFit/>
          </a:bodyPr>
          <a:lstStyle/>
          <a:p>
            <a:r>
              <a:rPr lang="de-DE" sz="2800" kern="0" spc="20" dirty="0">
                <a:latin typeface="Good bye lullaby" panose="020B06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de-DE" sz="2800" kern="2600" spc="20" dirty="0">
              <a:latin typeface="Good bye lullaby" panose="020B06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7708079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apier, Braun, Rosa, Handgemacht, Bütten, Textur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utout/>
                    </a14:imgEffect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2" y="404961"/>
            <a:ext cx="9144000" cy="619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feld 7"/>
          <p:cNvSpPr txBox="1"/>
          <p:nvPr/>
        </p:nvSpPr>
        <p:spPr>
          <a:xfrm rot="16200000">
            <a:off x="-410355" y="2772812"/>
            <a:ext cx="443775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0" kern="1400" cap="all" spc="-510" dirty="0">
                <a:latin typeface="War is Over" panose="02000500000000000000" pitchFamily="2" charset="0"/>
              </a:rPr>
              <a:t>-----------</a:t>
            </a:r>
          </a:p>
        </p:txBody>
      </p:sp>
      <p:sp>
        <p:nvSpPr>
          <p:cNvPr id="12" name="Rechteck 11"/>
          <p:cNvSpPr/>
          <p:nvPr/>
        </p:nvSpPr>
        <p:spPr>
          <a:xfrm>
            <a:off x="13037" y="1031470"/>
            <a:ext cx="9117926" cy="478153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1" name="Textfeld 10"/>
          <p:cNvSpPr txBox="1"/>
          <p:nvPr/>
        </p:nvSpPr>
        <p:spPr>
          <a:xfrm rot="16200000">
            <a:off x="-608240" y="3204582"/>
            <a:ext cx="3342582" cy="13388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100" cap="all" dirty="0">
                <a:latin typeface="War is Over" panose="02000500000000000000" pitchFamily="2" charset="0"/>
              </a:rPr>
              <a:t>These</a:t>
            </a:r>
            <a:r>
              <a:rPr lang="de-DE" sz="4000" cap="all" dirty="0">
                <a:latin typeface="War is Over" panose="02000500000000000000" pitchFamily="2" charset="0"/>
              </a:rPr>
              <a:t> </a:t>
            </a:r>
            <a:r>
              <a:rPr lang="de-DE" sz="8100" cap="all" dirty="0">
                <a:solidFill>
                  <a:schemeClr val="accent2">
                    <a:lumMod val="75000"/>
                  </a:schemeClr>
                </a:solidFill>
                <a:latin typeface="War is Over" panose="02000500000000000000" pitchFamily="2" charset="0"/>
              </a:rPr>
              <a:t>29</a:t>
            </a:r>
          </a:p>
        </p:txBody>
      </p:sp>
      <p:sp>
        <p:nvSpPr>
          <p:cNvPr id="3" name="Rechteck 2"/>
          <p:cNvSpPr/>
          <p:nvPr/>
        </p:nvSpPr>
        <p:spPr>
          <a:xfrm>
            <a:off x="2466568" y="2492896"/>
            <a:ext cx="5129768" cy="2765748"/>
          </a:xfrm>
          <a:prstGeom prst="rect">
            <a:avLst/>
          </a:prstGeom>
        </p:spPr>
        <p:txBody>
          <a:bodyPr wrap="square" lIns="252000" tIns="72000">
            <a:spAutoFit/>
          </a:bodyPr>
          <a:lstStyle/>
          <a:p>
            <a:r>
              <a:rPr lang="de-DE" sz="4300" kern="0" spc="20" dirty="0">
                <a:latin typeface="Good bye lullaby" panose="020B06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Die Kirche hat den Auftrag, geistliche Selbstversorger hervorzubringen!</a:t>
            </a:r>
            <a:endParaRPr lang="de-DE" sz="4300" kern="2600" spc="20" dirty="0">
              <a:latin typeface="Good bye lullaby" panose="020B06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420500" y="1519972"/>
            <a:ext cx="833112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0" cap="all" spc="-500" dirty="0">
                <a:latin typeface="War is Over" panose="02000500000000000000" pitchFamily="2" charset="0"/>
              </a:rPr>
              <a:t>---------------------</a:t>
            </a:r>
          </a:p>
        </p:txBody>
      </p:sp>
      <p:sp>
        <p:nvSpPr>
          <p:cNvPr id="13" name="Rechteck 12"/>
          <p:cNvSpPr/>
          <p:nvPr/>
        </p:nvSpPr>
        <p:spPr>
          <a:xfrm>
            <a:off x="2282834" y="1257022"/>
            <a:ext cx="5852465" cy="72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200"/>
              </a:spcAft>
            </a:pPr>
            <a:r>
              <a:rPr lang="de-DE" sz="3600" kern="0" dirty="0">
                <a:solidFill>
                  <a:schemeClr val="accent2">
                    <a:lumMod val="75000"/>
                  </a:schemeClr>
                </a:solidFill>
                <a:latin typeface="Good bye lullaby" panose="020B06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DER AUFTRAG DER KIRCHE</a:t>
            </a:r>
          </a:p>
        </p:txBody>
      </p:sp>
      <p:sp>
        <p:nvSpPr>
          <p:cNvPr id="14" name="Rechteck 13"/>
          <p:cNvSpPr/>
          <p:nvPr/>
        </p:nvSpPr>
        <p:spPr>
          <a:xfrm>
            <a:off x="328057" y="1280105"/>
            <a:ext cx="1358464" cy="6832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</a:pPr>
            <a:r>
              <a:rPr lang="de-DE" sz="700" kern="0" spc="-40" dirty="0">
                <a:latin typeface="Good bye lullaby" panose="020B06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1400" kern="0" spc="-30" dirty="0">
                <a:latin typeface="Good bye lullaby" panose="020B06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Reformation</a:t>
            </a:r>
          </a:p>
          <a:p>
            <a:pPr algn="ctr">
              <a:lnSpc>
                <a:spcPct val="80000"/>
              </a:lnSpc>
            </a:pPr>
            <a:r>
              <a:rPr lang="de-DE" sz="3400" b="1" kern="0" spc="-100" dirty="0">
                <a:solidFill>
                  <a:schemeClr val="accent2">
                    <a:lumMod val="75000"/>
                  </a:schemeClr>
                </a:solidFill>
                <a:latin typeface="Good bye lullaby" panose="020B06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2017</a:t>
            </a:r>
          </a:p>
        </p:txBody>
      </p:sp>
    </p:spTree>
    <p:extLst>
      <p:ext uri="{BB962C8B-B14F-4D97-AF65-F5344CB8AC3E}">
        <p14:creationId xmlns:p14="http://schemas.microsoft.com/office/powerpoint/2010/main" val="6085831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apier, Braun, Rosa, Handgemacht, Bütten, Textur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utout/>
                    </a14:imgEffect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2" y="404961"/>
            <a:ext cx="9144000" cy="619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feld 7"/>
          <p:cNvSpPr txBox="1"/>
          <p:nvPr/>
        </p:nvSpPr>
        <p:spPr>
          <a:xfrm rot="16200000">
            <a:off x="-410355" y="2772812"/>
            <a:ext cx="443775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0" kern="1400" cap="all" spc="-510" dirty="0">
                <a:latin typeface="War is Over" panose="02000500000000000000" pitchFamily="2" charset="0"/>
              </a:rPr>
              <a:t>-----------</a:t>
            </a:r>
          </a:p>
        </p:txBody>
      </p:sp>
      <p:sp>
        <p:nvSpPr>
          <p:cNvPr id="12" name="Rechteck 11"/>
          <p:cNvSpPr/>
          <p:nvPr/>
        </p:nvSpPr>
        <p:spPr>
          <a:xfrm>
            <a:off x="13037" y="1031470"/>
            <a:ext cx="9117926" cy="478153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1" name="Textfeld 10"/>
          <p:cNvSpPr txBox="1"/>
          <p:nvPr/>
        </p:nvSpPr>
        <p:spPr>
          <a:xfrm rot="16200000">
            <a:off x="-600225" y="3204582"/>
            <a:ext cx="3326552" cy="13388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100" cap="all" dirty="0">
                <a:latin typeface="War is Over" panose="02000500000000000000" pitchFamily="2" charset="0"/>
              </a:rPr>
              <a:t>These</a:t>
            </a:r>
            <a:r>
              <a:rPr lang="de-DE" sz="4000" cap="all" dirty="0">
                <a:latin typeface="War is Over" panose="02000500000000000000" pitchFamily="2" charset="0"/>
              </a:rPr>
              <a:t> </a:t>
            </a:r>
            <a:r>
              <a:rPr lang="de-DE" sz="8100" cap="all" dirty="0">
                <a:solidFill>
                  <a:schemeClr val="accent2">
                    <a:lumMod val="75000"/>
                  </a:schemeClr>
                </a:solidFill>
                <a:latin typeface="War is Over" panose="02000500000000000000" pitchFamily="2" charset="0"/>
              </a:rPr>
              <a:t>90</a:t>
            </a:r>
          </a:p>
        </p:txBody>
      </p:sp>
      <p:sp>
        <p:nvSpPr>
          <p:cNvPr id="3" name="Rechteck 2"/>
          <p:cNvSpPr/>
          <p:nvPr/>
        </p:nvSpPr>
        <p:spPr>
          <a:xfrm>
            <a:off x="2483768" y="2453821"/>
            <a:ext cx="6039147" cy="2765748"/>
          </a:xfrm>
          <a:prstGeom prst="rect">
            <a:avLst/>
          </a:prstGeom>
        </p:spPr>
        <p:txBody>
          <a:bodyPr wrap="square" lIns="252000" tIns="72000">
            <a:spAutoFit/>
          </a:bodyPr>
          <a:lstStyle/>
          <a:p>
            <a:r>
              <a:rPr lang="de-DE" sz="4300" kern="0" spc="20" dirty="0">
                <a:latin typeface="Good bye lullaby" panose="020B06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Gesunde Gemeinden wachsen - qualitativ und auf Dauer auch quantitativ!</a:t>
            </a:r>
            <a:endParaRPr lang="de-DE" sz="4300" kern="2600" spc="20" dirty="0">
              <a:latin typeface="Good bye lullaby" panose="020B06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420500" y="1519972"/>
            <a:ext cx="833112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0" cap="all" spc="-500" dirty="0">
                <a:latin typeface="War is Over" panose="02000500000000000000" pitchFamily="2" charset="0"/>
              </a:rPr>
              <a:t>---------------------</a:t>
            </a:r>
          </a:p>
        </p:txBody>
      </p:sp>
      <p:sp>
        <p:nvSpPr>
          <p:cNvPr id="13" name="Rechteck 12"/>
          <p:cNvSpPr/>
          <p:nvPr/>
        </p:nvSpPr>
        <p:spPr>
          <a:xfrm>
            <a:off x="2642277" y="1260308"/>
            <a:ext cx="6546452" cy="72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200"/>
              </a:spcAft>
            </a:pPr>
            <a:r>
              <a:rPr lang="de-DE" sz="3600" kern="0" dirty="0">
                <a:solidFill>
                  <a:schemeClr val="accent2">
                    <a:lumMod val="75000"/>
                  </a:schemeClr>
                </a:solidFill>
                <a:latin typeface="Good bye lullaby" panose="020B06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KIRCHE UND GEMEINDE</a:t>
            </a:r>
          </a:p>
        </p:txBody>
      </p:sp>
      <p:sp>
        <p:nvSpPr>
          <p:cNvPr id="14" name="Rechteck 13"/>
          <p:cNvSpPr/>
          <p:nvPr/>
        </p:nvSpPr>
        <p:spPr>
          <a:xfrm>
            <a:off x="328057" y="1280105"/>
            <a:ext cx="1358464" cy="6832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</a:pPr>
            <a:r>
              <a:rPr lang="de-DE" sz="700" kern="0" spc="-40" dirty="0">
                <a:latin typeface="Good bye lullaby" panose="020B06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1400" kern="0" spc="-30" dirty="0">
                <a:latin typeface="Good bye lullaby" panose="020B06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Reformation</a:t>
            </a:r>
          </a:p>
          <a:p>
            <a:pPr algn="ctr">
              <a:lnSpc>
                <a:spcPct val="80000"/>
              </a:lnSpc>
            </a:pPr>
            <a:r>
              <a:rPr lang="de-DE" sz="3400" b="1" kern="0" spc="-100" dirty="0">
                <a:solidFill>
                  <a:schemeClr val="accent2">
                    <a:lumMod val="75000"/>
                  </a:schemeClr>
                </a:solidFill>
                <a:latin typeface="Good bye lullaby" panose="020B06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2017</a:t>
            </a:r>
          </a:p>
        </p:txBody>
      </p:sp>
    </p:spTree>
    <p:extLst>
      <p:ext uri="{BB962C8B-B14F-4D97-AF65-F5344CB8AC3E}">
        <p14:creationId xmlns:p14="http://schemas.microsoft.com/office/powerpoint/2010/main" val="920580084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apier, Braun, Rosa, Handgemacht, Bütten, Textur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utout/>
                    </a14:imgEffect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2" y="404961"/>
            <a:ext cx="9144000" cy="619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feld 7"/>
          <p:cNvSpPr txBox="1"/>
          <p:nvPr/>
        </p:nvSpPr>
        <p:spPr>
          <a:xfrm rot="16200000">
            <a:off x="-410355" y="2772812"/>
            <a:ext cx="443775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0" kern="1400" cap="all" spc="-510" dirty="0">
                <a:latin typeface="War is Over" panose="02000500000000000000" pitchFamily="2" charset="0"/>
              </a:rPr>
              <a:t>-----------</a:t>
            </a:r>
          </a:p>
        </p:txBody>
      </p:sp>
      <p:sp>
        <p:nvSpPr>
          <p:cNvPr id="12" name="Rechteck 11"/>
          <p:cNvSpPr/>
          <p:nvPr/>
        </p:nvSpPr>
        <p:spPr>
          <a:xfrm>
            <a:off x="13037" y="1031470"/>
            <a:ext cx="9117926" cy="478153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1" name="Textfeld 10"/>
          <p:cNvSpPr txBox="1"/>
          <p:nvPr/>
        </p:nvSpPr>
        <p:spPr>
          <a:xfrm rot="16200000">
            <a:off x="-622667" y="3204582"/>
            <a:ext cx="3371436" cy="13388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100" cap="all" dirty="0">
                <a:latin typeface="War is Over" panose="02000500000000000000" pitchFamily="2" charset="0"/>
              </a:rPr>
              <a:t>These</a:t>
            </a:r>
            <a:r>
              <a:rPr lang="de-DE" sz="4000" cap="all" dirty="0">
                <a:latin typeface="War is Over" panose="02000500000000000000" pitchFamily="2" charset="0"/>
              </a:rPr>
              <a:t> </a:t>
            </a:r>
            <a:r>
              <a:rPr lang="de-DE" sz="8100" cap="all" dirty="0">
                <a:solidFill>
                  <a:schemeClr val="accent2">
                    <a:lumMod val="75000"/>
                  </a:schemeClr>
                </a:solidFill>
                <a:latin typeface="War is Over" panose="02000500000000000000" pitchFamily="2" charset="0"/>
              </a:rPr>
              <a:t>28</a:t>
            </a:r>
          </a:p>
        </p:txBody>
      </p:sp>
      <p:sp>
        <p:nvSpPr>
          <p:cNvPr id="3" name="Rechteck 2"/>
          <p:cNvSpPr/>
          <p:nvPr/>
        </p:nvSpPr>
        <p:spPr>
          <a:xfrm>
            <a:off x="2134879" y="2492896"/>
            <a:ext cx="6377502" cy="2765748"/>
          </a:xfrm>
          <a:prstGeom prst="rect">
            <a:avLst/>
          </a:prstGeom>
        </p:spPr>
        <p:txBody>
          <a:bodyPr wrap="square" lIns="252000" tIns="72000">
            <a:spAutoFit/>
          </a:bodyPr>
          <a:lstStyle/>
          <a:p>
            <a:r>
              <a:rPr lang="de-DE" sz="4300" kern="0" spc="20" dirty="0">
                <a:latin typeface="Good bye lullaby" panose="020B06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Die Kirche darf Menschen nicht an Menschen oder Organisationen sondern nur an Jesus binden!</a:t>
            </a:r>
            <a:endParaRPr lang="de-DE" sz="4300" kern="2600" spc="20" dirty="0">
              <a:latin typeface="Good bye lullaby" panose="020B06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420500" y="1519972"/>
            <a:ext cx="833112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0" cap="all" spc="-500" dirty="0">
                <a:latin typeface="War is Over" panose="02000500000000000000" pitchFamily="2" charset="0"/>
              </a:rPr>
              <a:t>---------------------</a:t>
            </a:r>
          </a:p>
        </p:txBody>
      </p:sp>
      <p:sp>
        <p:nvSpPr>
          <p:cNvPr id="13" name="Rechteck 12"/>
          <p:cNvSpPr/>
          <p:nvPr/>
        </p:nvSpPr>
        <p:spPr>
          <a:xfrm>
            <a:off x="2282834" y="1257022"/>
            <a:ext cx="5852465" cy="72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200"/>
              </a:spcAft>
            </a:pPr>
            <a:r>
              <a:rPr lang="de-DE" sz="3600" kern="0" dirty="0">
                <a:solidFill>
                  <a:schemeClr val="accent2">
                    <a:lumMod val="75000"/>
                  </a:schemeClr>
                </a:solidFill>
                <a:latin typeface="Good bye lullaby" panose="020B06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DER AUFTRAG DER KIRCHE</a:t>
            </a:r>
          </a:p>
        </p:txBody>
      </p:sp>
      <p:sp>
        <p:nvSpPr>
          <p:cNvPr id="14" name="Rechteck 13"/>
          <p:cNvSpPr/>
          <p:nvPr/>
        </p:nvSpPr>
        <p:spPr>
          <a:xfrm>
            <a:off x="328057" y="1280105"/>
            <a:ext cx="1358464" cy="6832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</a:pPr>
            <a:r>
              <a:rPr lang="de-DE" sz="700" kern="0" spc="-40" dirty="0">
                <a:latin typeface="Good bye lullaby" panose="020B06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1400" kern="0" spc="-30" dirty="0">
                <a:latin typeface="Good bye lullaby" panose="020B06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Reformation</a:t>
            </a:r>
          </a:p>
          <a:p>
            <a:pPr algn="ctr">
              <a:lnSpc>
                <a:spcPct val="80000"/>
              </a:lnSpc>
            </a:pPr>
            <a:r>
              <a:rPr lang="de-DE" sz="3400" b="1" kern="0" spc="-100" dirty="0">
                <a:solidFill>
                  <a:schemeClr val="accent2">
                    <a:lumMod val="75000"/>
                  </a:schemeClr>
                </a:solidFill>
                <a:latin typeface="Good bye lullaby" panose="020B06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2017</a:t>
            </a:r>
          </a:p>
        </p:txBody>
      </p:sp>
    </p:spTree>
    <p:extLst>
      <p:ext uri="{BB962C8B-B14F-4D97-AF65-F5344CB8AC3E}">
        <p14:creationId xmlns:p14="http://schemas.microsoft.com/office/powerpoint/2010/main" val="3757771068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apier, Braun, Rosa, Handgemacht, Bütten, Textur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utout/>
                    </a14:imgEffect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2" y="404961"/>
            <a:ext cx="9144000" cy="619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feld 7"/>
          <p:cNvSpPr txBox="1"/>
          <p:nvPr/>
        </p:nvSpPr>
        <p:spPr>
          <a:xfrm rot="16200000">
            <a:off x="-410355" y="2772812"/>
            <a:ext cx="443775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0" kern="1400" cap="all" spc="-510" dirty="0">
                <a:latin typeface="War is Over" panose="02000500000000000000" pitchFamily="2" charset="0"/>
              </a:rPr>
              <a:t>-----------</a:t>
            </a:r>
          </a:p>
        </p:txBody>
      </p:sp>
      <p:sp>
        <p:nvSpPr>
          <p:cNvPr id="12" name="Rechteck 11"/>
          <p:cNvSpPr/>
          <p:nvPr/>
        </p:nvSpPr>
        <p:spPr>
          <a:xfrm>
            <a:off x="13037" y="1031470"/>
            <a:ext cx="9117926" cy="478153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1" name="Textfeld 10"/>
          <p:cNvSpPr txBox="1"/>
          <p:nvPr/>
        </p:nvSpPr>
        <p:spPr>
          <a:xfrm rot="16200000">
            <a:off x="-645109" y="3204582"/>
            <a:ext cx="3416320" cy="13388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100" cap="all" dirty="0">
                <a:latin typeface="War is Over" panose="02000500000000000000" pitchFamily="2" charset="0"/>
              </a:rPr>
              <a:t>These</a:t>
            </a:r>
            <a:r>
              <a:rPr lang="de-DE" sz="4000" cap="all" dirty="0">
                <a:latin typeface="War is Over" panose="02000500000000000000" pitchFamily="2" charset="0"/>
              </a:rPr>
              <a:t> </a:t>
            </a:r>
            <a:r>
              <a:rPr lang="de-DE" sz="8100" cap="all" dirty="0">
                <a:solidFill>
                  <a:schemeClr val="accent2">
                    <a:lumMod val="75000"/>
                  </a:schemeClr>
                </a:solidFill>
                <a:latin typeface="War is Over" panose="02000500000000000000" pitchFamily="2" charset="0"/>
              </a:rPr>
              <a:t>27</a:t>
            </a:r>
          </a:p>
        </p:txBody>
      </p:sp>
      <p:sp>
        <p:nvSpPr>
          <p:cNvPr id="3" name="Rechteck 2"/>
          <p:cNvSpPr/>
          <p:nvPr/>
        </p:nvSpPr>
        <p:spPr>
          <a:xfrm>
            <a:off x="2134879" y="2765132"/>
            <a:ext cx="6377502" cy="2104028"/>
          </a:xfrm>
          <a:prstGeom prst="rect">
            <a:avLst/>
          </a:prstGeom>
        </p:spPr>
        <p:txBody>
          <a:bodyPr wrap="square" lIns="252000" tIns="72000">
            <a:spAutoFit/>
          </a:bodyPr>
          <a:lstStyle/>
          <a:p>
            <a:r>
              <a:rPr lang="de-DE" sz="4300" kern="0" spc="20" dirty="0">
                <a:latin typeface="Good bye lullaby" panose="020B06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Der zentrale Auftrag der Kirche ist, Menschen zu Jungern zu machen!</a:t>
            </a:r>
            <a:endParaRPr lang="de-DE" sz="4300" kern="2600" spc="20" dirty="0">
              <a:latin typeface="Good bye lullaby" panose="020B06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420500" y="1519972"/>
            <a:ext cx="833112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0" cap="all" spc="-500" dirty="0">
                <a:latin typeface="War is Over" panose="02000500000000000000" pitchFamily="2" charset="0"/>
              </a:rPr>
              <a:t>---------------------</a:t>
            </a:r>
          </a:p>
        </p:txBody>
      </p:sp>
      <p:sp>
        <p:nvSpPr>
          <p:cNvPr id="13" name="Rechteck 12"/>
          <p:cNvSpPr/>
          <p:nvPr/>
        </p:nvSpPr>
        <p:spPr>
          <a:xfrm>
            <a:off x="2282834" y="1257022"/>
            <a:ext cx="5852465" cy="72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200"/>
              </a:spcAft>
            </a:pPr>
            <a:r>
              <a:rPr lang="de-DE" sz="3600" kern="0" dirty="0">
                <a:solidFill>
                  <a:schemeClr val="accent2">
                    <a:lumMod val="75000"/>
                  </a:schemeClr>
                </a:solidFill>
                <a:latin typeface="Good bye lullaby" panose="020B06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DER AUFTRAG DER KIRCHE</a:t>
            </a:r>
          </a:p>
        </p:txBody>
      </p:sp>
      <p:sp>
        <p:nvSpPr>
          <p:cNvPr id="14" name="Rechteck 13"/>
          <p:cNvSpPr/>
          <p:nvPr/>
        </p:nvSpPr>
        <p:spPr>
          <a:xfrm>
            <a:off x="328057" y="1280105"/>
            <a:ext cx="1358464" cy="6832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</a:pPr>
            <a:r>
              <a:rPr lang="de-DE" sz="700" kern="0" spc="-40" dirty="0">
                <a:latin typeface="Good bye lullaby" panose="020B06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1400" kern="0" spc="-30" dirty="0">
                <a:latin typeface="Good bye lullaby" panose="020B06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Reformation</a:t>
            </a:r>
          </a:p>
          <a:p>
            <a:pPr algn="ctr">
              <a:lnSpc>
                <a:spcPct val="80000"/>
              </a:lnSpc>
            </a:pPr>
            <a:r>
              <a:rPr lang="de-DE" sz="3400" b="1" kern="0" spc="-100" dirty="0">
                <a:solidFill>
                  <a:schemeClr val="accent2">
                    <a:lumMod val="75000"/>
                  </a:schemeClr>
                </a:solidFill>
                <a:latin typeface="Good bye lullaby" panose="020B06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2017</a:t>
            </a:r>
          </a:p>
        </p:txBody>
      </p:sp>
      <p:sp>
        <p:nvSpPr>
          <p:cNvPr id="10" name="Rechteck 9"/>
          <p:cNvSpPr/>
          <p:nvPr/>
        </p:nvSpPr>
        <p:spPr>
          <a:xfrm rot="5400000">
            <a:off x="2464451" y="4053331"/>
            <a:ext cx="630163" cy="549757"/>
          </a:xfrm>
          <a:prstGeom prst="rect">
            <a:avLst/>
          </a:prstGeom>
        </p:spPr>
        <p:txBody>
          <a:bodyPr wrap="square" lIns="252000" tIns="72000">
            <a:spAutoFit/>
          </a:bodyPr>
          <a:lstStyle/>
          <a:p>
            <a:r>
              <a:rPr lang="de-DE" sz="2800" kern="0" spc="20" dirty="0">
                <a:latin typeface="Good bye lullaby" panose="020B06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de-DE" sz="2800" kern="2600" spc="20" dirty="0">
              <a:latin typeface="Good bye lullaby" panose="020B06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6593527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apier, Braun, Rosa, Handgemacht, Bütten, Textur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utout/>
                    </a14:imgEffect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2" y="404961"/>
            <a:ext cx="9144000" cy="619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feld 7"/>
          <p:cNvSpPr txBox="1"/>
          <p:nvPr/>
        </p:nvSpPr>
        <p:spPr>
          <a:xfrm rot="16200000">
            <a:off x="-410355" y="2772812"/>
            <a:ext cx="443775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0" kern="1400" cap="all" spc="-510" dirty="0">
                <a:latin typeface="War is Over" panose="02000500000000000000" pitchFamily="2" charset="0"/>
              </a:rPr>
              <a:t>-----------</a:t>
            </a:r>
          </a:p>
        </p:txBody>
      </p:sp>
      <p:sp>
        <p:nvSpPr>
          <p:cNvPr id="12" name="Rechteck 11"/>
          <p:cNvSpPr/>
          <p:nvPr/>
        </p:nvSpPr>
        <p:spPr>
          <a:xfrm>
            <a:off x="13037" y="1031470"/>
            <a:ext cx="9117926" cy="478153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1" name="Textfeld 10"/>
          <p:cNvSpPr txBox="1"/>
          <p:nvPr/>
        </p:nvSpPr>
        <p:spPr>
          <a:xfrm rot="16200000">
            <a:off x="-608240" y="3204582"/>
            <a:ext cx="3342582" cy="13388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100" cap="all" dirty="0">
                <a:latin typeface="War is Over" panose="02000500000000000000" pitchFamily="2" charset="0"/>
              </a:rPr>
              <a:t>These</a:t>
            </a:r>
            <a:r>
              <a:rPr lang="de-DE" sz="4000" cap="all" dirty="0">
                <a:latin typeface="War is Over" panose="02000500000000000000" pitchFamily="2" charset="0"/>
              </a:rPr>
              <a:t> </a:t>
            </a:r>
            <a:r>
              <a:rPr lang="de-DE" sz="8100" cap="all" dirty="0">
                <a:solidFill>
                  <a:schemeClr val="accent2">
                    <a:lumMod val="75000"/>
                  </a:schemeClr>
                </a:solidFill>
                <a:latin typeface="War is Over" panose="02000500000000000000" pitchFamily="2" charset="0"/>
              </a:rPr>
              <a:t>26</a:t>
            </a:r>
          </a:p>
        </p:txBody>
      </p:sp>
      <p:sp>
        <p:nvSpPr>
          <p:cNvPr id="3" name="Rechteck 2"/>
          <p:cNvSpPr/>
          <p:nvPr/>
        </p:nvSpPr>
        <p:spPr>
          <a:xfrm>
            <a:off x="2555776" y="2535460"/>
            <a:ext cx="5256584" cy="2765748"/>
          </a:xfrm>
          <a:prstGeom prst="rect">
            <a:avLst/>
          </a:prstGeom>
        </p:spPr>
        <p:txBody>
          <a:bodyPr wrap="square" lIns="252000" tIns="72000">
            <a:spAutoFit/>
          </a:bodyPr>
          <a:lstStyle/>
          <a:p>
            <a:r>
              <a:rPr lang="de-DE" sz="4300" kern="0" spc="20" dirty="0">
                <a:latin typeface="Good bye lullaby" panose="020B06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Liebe zu Gott zu wecken muss das Ziel allen kirchlichen Handelns sein!</a:t>
            </a:r>
            <a:endParaRPr lang="de-DE" sz="4300" kern="2600" spc="20" dirty="0">
              <a:latin typeface="Good bye lullaby" panose="020B06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420500" y="1519972"/>
            <a:ext cx="833112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0" cap="all" spc="-500" dirty="0">
                <a:latin typeface="War is Over" panose="02000500000000000000" pitchFamily="2" charset="0"/>
              </a:rPr>
              <a:t>---------------------</a:t>
            </a:r>
          </a:p>
        </p:txBody>
      </p:sp>
      <p:sp>
        <p:nvSpPr>
          <p:cNvPr id="13" name="Rechteck 12"/>
          <p:cNvSpPr/>
          <p:nvPr/>
        </p:nvSpPr>
        <p:spPr>
          <a:xfrm>
            <a:off x="2282834" y="1257022"/>
            <a:ext cx="5852465" cy="72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200"/>
              </a:spcAft>
            </a:pPr>
            <a:r>
              <a:rPr lang="de-DE" sz="3600" kern="0" dirty="0">
                <a:solidFill>
                  <a:schemeClr val="accent2">
                    <a:lumMod val="75000"/>
                  </a:schemeClr>
                </a:solidFill>
                <a:latin typeface="Good bye lullaby" panose="020B06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DER AUFTRAG DER KIRCHE</a:t>
            </a:r>
          </a:p>
        </p:txBody>
      </p:sp>
      <p:sp>
        <p:nvSpPr>
          <p:cNvPr id="14" name="Rechteck 13"/>
          <p:cNvSpPr/>
          <p:nvPr/>
        </p:nvSpPr>
        <p:spPr>
          <a:xfrm>
            <a:off x="328057" y="1280105"/>
            <a:ext cx="1358464" cy="6832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</a:pPr>
            <a:r>
              <a:rPr lang="de-DE" sz="700" kern="0" spc="-40" dirty="0">
                <a:latin typeface="Good bye lullaby" panose="020B06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1400" kern="0" spc="-30" dirty="0">
                <a:latin typeface="Good bye lullaby" panose="020B06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Reformation</a:t>
            </a:r>
          </a:p>
          <a:p>
            <a:pPr algn="ctr">
              <a:lnSpc>
                <a:spcPct val="80000"/>
              </a:lnSpc>
            </a:pPr>
            <a:r>
              <a:rPr lang="de-DE" sz="3400" b="1" kern="0" spc="-100" dirty="0">
                <a:solidFill>
                  <a:schemeClr val="accent2">
                    <a:lumMod val="75000"/>
                  </a:schemeClr>
                </a:solidFill>
                <a:latin typeface="Good bye lullaby" panose="020B06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2017</a:t>
            </a:r>
          </a:p>
        </p:txBody>
      </p:sp>
    </p:spTree>
    <p:extLst>
      <p:ext uri="{BB962C8B-B14F-4D97-AF65-F5344CB8AC3E}">
        <p14:creationId xmlns:p14="http://schemas.microsoft.com/office/powerpoint/2010/main" val="3171351705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apier, Braun, Rosa, Handgemacht, Bütten, Textur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utout/>
                    </a14:imgEffect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2" y="404961"/>
            <a:ext cx="9144000" cy="619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feld 7"/>
          <p:cNvSpPr txBox="1"/>
          <p:nvPr/>
        </p:nvSpPr>
        <p:spPr>
          <a:xfrm rot="16200000">
            <a:off x="-410355" y="2772812"/>
            <a:ext cx="443775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0" kern="1400" cap="all" spc="-510" dirty="0">
                <a:latin typeface="War is Over" panose="02000500000000000000" pitchFamily="2" charset="0"/>
              </a:rPr>
              <a:t>-----------</a:t>
            </a:r>
          </a:p>
        </p:txBody>
      </p:sp>
      <p:sp>
        <p:nvSpPr>
          <p:cNvPr id="12" name="Rechteck 11"/>
          <p:cNvSpPr/>
          <p:nvPr/>
        </p:nvSpPr>
        <p:spPr>
          <a:xfrm>
            <a:off x="13037" y="1031470"/>
            <a:ext cx="9117926" cy="478153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1" name="Textfeld 10"/>
          <p:cNvSpPr txBox="1"/>
          <p:nvPr/>
        </p:nvSpPr>
        <p:spPr>
          <a:xfrm rot="16200000">
            <a:off x="-606637" y="3204582"/>
            <a:ext cx="3339376" cy="13388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100" cap="all" dirty="0">
                <a:latin typeface="War is Over" panose="02000500000000000000" pitchFamily="2" charset="0"/>
              </a:rPr>
              <a:t>These</a:t>
            </a:r>
            <a:r>
              <a:rPr lang="de-DE" sz="4000" cap="all" dirty="0">
                <a:latin typeface="War is Over" panose="02000500000000000000" pitchFamily="2" charset="0"/>
              </a:rPr>
              <a:t> </a:t>
            </a:r>
            <a:r>
              <a:rPr lang="de-DE" sz="8100" cap="all" dirty="0">
                <a:solidFill>
                  <a:schemeClr val="accent2">
                    <a:lumMod val="75000"/>
                  </a:schemeClr>
                </a:solidFill>
                <a:latin typeface="War is Over" panose="02000500000000000000" pitchFamily="2" charset="0"/>
              </a:rPr>
              <a:t>25</a:t>
            </a:r>
          </a:p>
        </p:txBody>
      </p:sp>
      <p:sp>
        <p:nvSpPr>
          <p:cNvPr id="3" name="Rechteck 2"/>
          <p:cNvSpPr/>
          <p:nvPr/>
        </p:nvSpPr>
        <p:spPr>
          <a:xfrm>
            <a:off x="2533474" y="2502007"/>
            <a:ext cx="5256584" cy="2765748"/>
          </a:xfrm>
          <a:prstGeom prst="rect">
            <a:avLst/>
          </a:prstGeom>
        </p:spPr>
        <p:txBody>
          <a:bodyPr wrap="square" lIns="252000" tIns="72000">
            <a:spAutoFit/>
          </a:bodyPr>
          <a:lstStyle/>
          <a:p>
            <a:r>
              <a:rPr lang="de-DE" sz="4300" kern="0" spc="20" dirty="0">
                <a:latin typeface="Good bye lullaby" panose="020B06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Die Botschaft der Kirche dreht sich um das Reich Gottes und nicht um Politik!</a:t>
            </a:r>
            <a:endParaRPr lang="de-DE" sz="4300" kern="2600" spc="20" dirty="0">
              <a:latin typeface="Good bye lullaby" panose="020B06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420500" y="1519972"/>
            <a:ext cx="833112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0" cap="all" spc="-500" dirty="0">
                <a:latin typeface="War is Over" panose="02000500000000000000" pitchFamily="2" charset="0"/>
              </a:rPr>
              <a:t>---------------------</a:t>
            </a:r>
          </a:p>
        </p:txBody>
      </p:sp>
      <p:sp>
        <p:nvSpPr>
          <p:cNvPr id="13" name="Rechteck 12"/>
          <p:cNvSpPr/>
          <p:nvPr/>
        </p:nvSpPr>
        <p:spPr>
          <a:xfrm>
            <a:off x="2171324" y="1257022"/>
            <a:ext cx="6249606" cy="72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200"/>
              </a:spcAft>
            </a:pPr>
            <a:r>
              <a:rPr lang="de-DE" sz="3600" kern="0" dirty="0">
                <a:solidFill>
                  <a:schemeClr val="accent2">
                    <a:lumMod val="75000"/>
                  </a:schemeClr>
                </a:solidFill>
                <a:latin typeface="Good bye lullaby" panose="020B06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DIE BOTSCHAFT DER KIRCHE</a:t>
            </a:r>
          </a:p>
        </p:txBody>
      </p:sp>
      <p:sp>
        <p:nvSpPr>
          <p:cNvPr id="14" name="Rechteck 13"/>
          <p:cNvSpPr/>
          <p:nvPr/>
        </p:nvSpPr>
        <p:spPr>
          <a:xfrm>
            <a:off x="328057" y="1280105"/>
            <a:ext cx="1358464" cy="6832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</a:pPr>
            <a:r>
              <a:rPr lang="de-DE" sz="700" kern="0" spc="-40" dirty="0">
                <a:latin typeface="Good bye lullaby" panose="020B06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1400" kern="0" spc="-30" dirty="0">
                <a:latin typeface="Good bye lullaby" panose="020B06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Reformation</a:t>
            </a:r>
          </a:p>
          <a:p>
            <a:pPr algn="ctr">
              <a:lnSpc>
                <a:spcPct val="80000"/>
              </a:lnSpc>
            </a:pPr>
            <a:r>
              <a:rPr lang="de-DE" sz="3400" b="1" kern="0" spc="-100" dirty="0">
                <a:solidFill>
                  <a:schemeClr val="accent2">
                    <a:lumMod val="75000"/>
                  </a:schemeClr>
                </a:solidFill>
                <a:latin typeface="Good bye lullaby" panose="020B06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2017</a:t>
            </a:r>
          </a:p>
        </p:txBody>
      </p:sp>
    </p:spTree>
    <p:extLst>
      <p:ext uri="{BB962C8B-B14F-4D97-AF65-F5344CB8AC3E}">
        <p14:creationId xmlns:p14="http://schemas.microsoft.com/office/powerpoint/2010/main" val="987931266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apier, Braun, Rosa, Handgemacht, Bütten, Textur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utout/>
                    </a14:imgEffect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2" y="404961"/>
            <a:ext cx="9144000" cy="619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feld 7"/>
          <p:cNvSpPr txBox="1"/>
          <p:nvPr/>
        </p:nvSpPr>
        <p:spPr>
          <a:xfrm rot="16200000">
            <a:off x="-410355" y="2772812"/>
            <a:ext cx="443775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0" kern="1400" cap="all" spc="-510" dirty="0">
                <a:latin typeface="War is Over" panose="02000500000000000000" pitchFamily="2" charset="0"/>
              </a:rPr>
              <a:t>-----------</a:t>
            </a:r>
          </a:p>
        </p:txBody>
      </p:sp>
      <p:sp>
        <p:nvSpPr>
          <p:cNvPr id="12" name="Rechteck 11"/>
          <p:cNvSpPr/>
          <p:nvPr/>
        </p:nvSpPr>
        <p:spPr>
          <a:xfrm>
            <a:off x="13037" y="1031470"/>
            <a:ext cx="9117926" cy="478153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1" name="Textfeld 10"/>
          <p:cNvSpPr txBox="1"/>
          <p:nvPr/>
        </p:nvSpPr>
        <p:spPr>
          <a:xfrm rot="16200000">
            <a:off x="-629880" y="3204582"/>
            <a:ext cx="3385863" cy="13388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100" cap="all" dirty="0">
                <a:latin typeface="War is Over" panose="02000500000000000000" pitchFamily="2" charset="0"/>
              </a:rPr>
              <a:t>These</a:t>
            </a:r>
            <a:r>
              <a:rPr lang="de-DE" sz="4000" cap="all" dirty="0">
                <a:latin typeface="War is Over" panose="02000500000000000000" pitchFamily="2" charset="0"/>
              </a:rPr>
              <a:t> </a:t>
            </a:r>
            <a:r>
              <a:rPr lang="de-DE" sz="8100" cap="all" dirty="0">
                <a:solidFill>
                  <a:schemeClr val="accent2">
                    <a:lumMod val="75000"/>
                  </a:schemeClr>
                </a:solidFill>
                <a:latin typeface="War is Over" panose="02000500000000000000" pitchFamily="2" charset="0"/>
              </a:rPr>
              <a:t>24</a:t>
            </a:r>
          </a:p>
        </p:txBody>
      </p:sp>
      <p:sp>
        <p:nvSpPr>
          <p:cNvPr id="3" name="Rechteck 2"/>
          <p:cNvSpPr/>
          <p:nvPr/>
        </p:nvSpPr>
        <p:spPr>
          <a:xfrm>
            <a:off x="2522323" y="2535460"/>
            <a:ext cx="5256584" cy="2765748"/>
          </a:xfrm>
          <a:prstGeom prst="rect">
            <a:avLst/>
          </a:prstGeom>
        </p:spPr>
        <p:txBody>
          <a:bodyPr wrap="square" lIns="252000" tIns="72000">
            <a:spAutoFit/>
          </a:bodyPr>
          <a:lstStyle/>
          <a:p>
            <a:r>
              <a:rPr lang="de-DE" sz="4300" kern="0" spc="20" dirty="0">
                <a:latin typeface="Good bye lullaby" panose="020B06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Die Kirche darf nicht verschweigen, dass es eine ewige Verlorenheit gibt!</a:t>
            </a:r>
            <a:endParaRPr lang="de-DE" sz="4300" kern="2600" spc="20" dirty="0">
              <a:latin typeface="Good bye lullaby" panose="020B06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420500" y="1519972"/>
            <a:ext cx="833112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0" cap="all" spc="-500" dirty="0">
                <a:latin typeface="War is Over" panose="02000500000000000000" pitchFamily="2" charset="0"/>
              </a:rPr>
              <a:t>---------------------</a:t>
            </a:r>
          </a:p>
        </p:txBody>
      </p:sp>
      <p:sp>
        <p:nvSpPr>
          <p:cNvPr id="13" name="Rechteck 12"/>
          <p:cNvSpPr/>
          <p:nvPr/>
        </p:nvSpPr>
        <p:spPr>
          <a:xfrm>
            <a:off x="2171324" y="1257022"/>
            <a:ext cx="6249606" cy="72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200"/>
              </a:spcAft>
            </a:pPr>
            <a:r>
              <a:rPr lang="de-DE" sz="3600" kern="0" dirty="0">
                <a:solidFill>
                  <a:schemeClr val="accent2">
                    <a:lumMod val="75000"/>
                  </a:schemeClr>
                </a:solidFill>
                <a:latin typeface="Good bye lullaby" panose="020B06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DIE BOTSCHAFT DER KIRCHE</a:t>
            </a:r>
          </a:p>
        </p:txBody>
      </p:sp>
      <p:sp>
        <p:nvSpPr>
          <p:cNvPr id="14" name="Rechteck 13"/>
          <p:cNvSpPr/>
          <p:nvPr/>
        </p:nvSpPr>
        <p:spPr>
          <a:xfrm>
            <a:off x="328057" y="1280105"/>
            <a:ext cx="1358464" cy="6832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</a:pPr>
            <a:r>
              <a:rPr lang="de-DE" sz="700" kern="0" spc="-40" dirty="0">
                <a:latin typeface="Good bye lullaby" panose="020B06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1400" kern="0" spc="-30" dirty="0">
                <a:latin typeface="Good bye lullaby" panose="020B06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Reformation</a:t>
            </a:r>
          </a:p>
          <a:p>
            <a:pPr algn="ctr">
              <a:lnSpc>
                <a:spcPct val="80000"/>
              </a:lnSpc>
            </a:pPr>
            <a:r>
              <a:rPr lang="de-DE" sz="3400" b="1" kern="0" spc="-100" dirty="0">
                <a:solidFill>
                  <a:schemeClr val="accent2">
                    <a:lumMod val="75000"/>
                  </a:schemeClr>
                </a:solidFill>
                <a:latin typeface="Good bye lullaby" panose="020B06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2017</a:t>
            </a:r>
          </a:p>
        </p:txBody>
      </p:sp>
    </p:spTree>
    <p:extLst>
      <p:ext uri="{BB962C8B-B14F-4D97-AF65-F5344CB8AC3E}">
        <p14:creationId xmlns:p14="http://schemas.microsoft.com/office/powerpoint/2010/main" val="1396232616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apier, Braun, Rosa, Handgemacht, Bütten, Textur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utout/>
                    </a14:imgEffect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2" y="404961"/>
            <a:ext cx="9144000" cy="619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feld 7"/>
          <p:cNvSpPr txBox="1"/>
          <p:nvPr/>
        </p:nvSpPr>
        <p:spPr>
          <a:xfrm rot="16200000">
            <a:off x="-410355" y="2772812"/>
            <a:ext cx="443775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0" kern="1400" cap="all" spc="-510" dirty="0">
                <a:latin typeface="War is Over" panose="02000500000000000000" pitchFamily="2" charset="0"/>
              </a:rPr>
              <a:t>-----------</a:t>
            </a:r>
          </a:p>
        </p:txBody>
      </p:sp>
      <p:sp>
        <p:nvSpPr>
          <p:cNvPr id="12" name="Rechteck 11"/>
          <p:cNvSpPr/>
          <p:nvPr/>
        </p:nvSpPr>
        <p:spPr>
          <a:xfrm>
            <a:off x="13037" y="1031470"/>
            <a:ext cx="9117926" cy="478153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1" name="Textfeld 10"/>
          <p:cNvSpPr txBox="1"/>
          <p:nvPr/>
        </p:nvSpPr>
        <p:spPr>
          <a:xfrm rot="16200000">
            <a:off x="-598622" y="3204582"/>
            <a:ext cx="3323346" cy="13388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100" cap="all" dirty="0">
                <a:latin typeface="War is Over" panose="02000500000000000000" pitchFamily="2" charset="0"/>
              </a:rPr>
              <a:t>These</a:t>
            </a:r>
            <a:r>
              <a:rPr lang="de-DE" sz="4000" cap="all" dirty="0">
                <a:latin typeface="War is Over" panose="02000500000000000000" pitchFamily="2" charset="0"/>
              </a:rPr>
              <a:t> </a:t>
            </a:r>
            <a:r>
              <a:rPr lang="de-DE" sz="8100" cap="all" dirty="0">
                <a:solidFill>
                  <a:schemeClr val="accent2">
                    <a:lumMod val="75000"/>
                  </a:schemeClr>
                </a:solidFill>
                <a:latin typeface="War is Over" panose="02000500000000000000" pitchFamily="2" charset="0"/>
              </a:rPr>
              <a:t>23</a:t>
            </a:r>
          </a:p>
        </p:txBody>
      </p:sp>
      <p:sp>
        <p:nvSpPr>
          <p:cNvPr id="3" name="Rechteck 2"/>
          <p:cNvSpPr/>
          <p:nvPr/>
        </p:nvSpPr>
        <p:spPr>
          <a:xfrm>
            <a:off x="2522323" y="2535460"/>
            <a:ext cx="5256584" cy="2765748"/>
          </a:xfrm>
          <a:prstGeom prst="rect">
            <a:avLst/>
          </a:prstGeom>
        </p:spPr>
        <p:txBody>
          <a:bodyPr wrap="square" lIns="252000" tIns="72000">
            <a:spAutoFit/>
          </a:bodyPr>
          <a:lstStyle/>
          <a:p>
            <a:r>
              <a:rPr lang="de-DE" sz="4300" kern="0" spc="20" dirty="0">
                <a:latin typeface="Good bye lullaby" panose="020B06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Die Kirche hat den Auftrag, das Gericht fur alle Menschen anzukundigen!</a:t>
            </a:r>
            <a:endParaRPr lang="de-DE" sz="4300" kern="2600" spc="20" dirty="0">
              <a:latin typeface="Good bye lullaby" panose="020B06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420500" y="1519972"/>
            <a:ext cx="833112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0" cap="all" spc="-500" dirty="0">
                <a:latin typeface="War is Over" panose="02000500000000000000" pitchFamily="2" charset="0"/>
              </a:rPr>
              <a:t>---------------------</a:t>
            </a:r>
          </a:p>
        </p:txBody>
      </p:sp>
      <p:sp>
        <p:nvSpPr>
          <p:cNvPr id="13" name="Rechteck 12"/>
          <p:cNvSpPr/>
          <p:nvPr/>
        </p:nvSpPr>
        <p:spPr>
          <a:xfrm>
            <a:off x="2171324" y="1257022"/>
            <a:ext cx="6249606" cy="72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200"/>
              </a:spcAft>
            </a:pPr>
            <a:r>
              <a:rPr lang="de-DE" sz="3600" kern="0" dirty="0">
                <a:solidFill>
                  <a:schemeClr val="accent2">
                    <a:lumMod val="75000"/>
                  </a:schemeClr>
                </a:solidFill>
                <a:latin typeface="Good bye lullaby" panose="020B06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DIE BOTSCHAFT DER KIRCHE</a:t>
            </a:r>
          </a:p>
        </p:txBody>
      </p:sp>
      <p:sp>
        <p:nvSpPr>
          <p:cNvPr id="14" name="Rechteck 13"/>
          <p:cNvSpPr/>
          <p:nvPr/>
        </p:nvSpPr>
        <p:spPr>
          <a:xfrm>
            <a:off x="328057" y="1280105"/>
            <a:ext cx="1358464" cy="6832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</a:pPr>
            <a:r>
              <a:rPr lang="de-DE" sz="700" kern="0" spc="-40" dirty="0">
                <a:latin typeface="Good bye lullaby" panose="020B06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1400" kern="0" spc="-30" dirty="0">
                <a:latin typeface="Good bye lullaby" panose="020B06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Reformation</a:t>
            </a:r>
          </a:p>
          <a:p>
            <a:pPr algn="ctr">
              <a:lnSpc>
                <a:spcPct val="80000"/>
              </a:lnSpc>
            </a:pPr>
            <a:r>
              <a:rPr lang="de-DE" sz="3400" b="1" kern="0" spc="-100" dirty="0">
                <a:solidFill>
                  <a:schemeClr val="accent2">
                    <a:lumMod val="75000"/>
                  </a:schemeClr>
                </a:solidFill>
                <a:latin typeface="Good bye lullaby" panose="020B06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2017</a:t>
            </a:r>
          </a:p>
        </p:txBody>
      </p:sp>
      <p:sp>
        <p:nvSpPr>
          <p:cNvPr id="10" name="Rechteck 9"/>
          <p:cNvSpPr/>
          <p:nvPr/>
        </p:nvSpPr>
        <p:spPr>
          <a:xfrm rot="5400000">
            <a:off x="2832441" y="3830307"/>
            <a:ext cx="630163" cy="549757"/>
          </a:xfrm>
          <a:prstGeom prst="rect">
            <a:avLst/>
          </a:prstGeom>
        </p:spPr>
        <p:txBody>
          <a:bodyPr wrap="square" lIns="252000" tIns="72000">
            <a:spAutoFit/>
          </a:bodyPr>
          <a:lstStyle/>
          <a:p>
            <a:r>
              <a:rPr lang="de-DE" sz="2800" kern="0" spc="20" dirty="0">
                <a:latin typeface="Good bye lullaby" panose="020B06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de-DE" sz="2800" kern="2600" spc="20" dirty="0">
              <a:latin typeface="Good bye lullaby" panose="020B06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Rechteck 14"/>
          <p:cNvSpPr/>
          <p:nvPr/>
        </p:nvSpPr>
        <p:spPr>
          <a:xfrm rot="5400000">
            <a:off x="3954996" y="4466164"/>
            <a:ext cx="630163" cy="549757"/>
          </a:xfrm>
          <a:prstGeom prst="rect">
            <a:avLst/>
          </a:prstGeom>
        </p:spPr>
        <p:txBody>
          <a:bodyPr wrap="square" lIns="252000" tIns="72000">
            <a:spAutoFit/>
          </a:bodyPr>
          <a:lstStyle/>
          <a:p>
            <a:r>
              <a:rPr lang="de-DE" sz="2800" kern="0" spc="20" dirty="0">
                <a:latin typeface="Good bye lullaby" panose="020B06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de-DE" sz="2800" kern="2600" spc="20" dirty="0">
              <a:latin typeface="Good bye lullaby" panose="020B06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8871138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apier, Braun, Rosa, Handgemacht, Bütten, Textur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utout/>
                    </a14:imgEffect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2" y="404961"/>
            <a:ext cx="9144000" cy="619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feld 7"/>
          <p:cNvSpPr txBox="1"/>
          <p:nvPr/>
        </p:nvSpPr>
        <p:spPr>
          <a:xfrm rot="16200000">
            <a:off x="-410355" y="2772812"/>
            <a:ext cx="443775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0" kern="1400" cap="all" spc="-510" dirty="0">
                <a:latin typeface="War is Over" panose="02000500000000000000" pitchFamily="2" charset="0"/>
              </a:rPr>
              <a:t>-----------</a:t>
            </a:r>
          </a:p>
        </p:txBody>
      </p:sp>
      <p:sp>
        <p:nvSpPr>
          <p:cNvPr id="12" name="Rechteck 11"/>
          <p:cNvSpPr/>
          <p:nvPr/>
        </p:nvSpPr>
        <p:spPr>
          <a:xfrm>
            <a:off x="13037" y="1031470"/>
            <a:ext cx="9117926" cy="478153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1" name="Textfeld 10"/>
          <p:cNvSpPr txBox="1"/>
          <p:nvPr/>
        </p:nvSpPr>
        <p:spPr>
          <a:xfrm rot="16200000">
            <a:off x="-606637" y="3204582"/>
            <a:ext cx="3339376" cy="13388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100" cap="all" dirty="0">
                <a:latin typeface="War is Over" panose="02000500000000000000" pitchFamily="2" charset="0"/>
              </a:rPr>
              <a:t>These</a:t>
            </a:r>
            <a:r>
              <a:rPr lang="de-DE" sz="4000" cap="all" dirty="0">
                <a:latin typeface="War is Over" panose="02000500000000000000" pitchFamily="2" charset="0"/>
              </a:rPr>
              <a:t> </a:t>
            </a:r>
            <a:r>
              <a:rPr lang="de-DE" sz="8100" cap="all" dirty="0">
                <a:solidFill>
                  <a:schemeClr val="accent2">
                    <a:lumMod val="75000"/>
                  </a:schemeClr>
                </a:solidFill>
                <a:latin typeface="War is Over" panose="02000500000000000000" pitchFamily="2" charset="0"/>
              </a:rPr>
              <a:t>22</a:t>
            </a:r>
          </a:p>
        </p:txBody>
      </p:sp>
      <p:sp>
        <p:nvSpPr>
          <p:cNvPr id="3" name="Rechteck 2"/>
          <p:cNvSpPr/>
          <p:nvPr/>
        </p:nvSpPr>
        <p:spPr>
          <a:xfrm>
            <a:off x="2522322" y="2535460"/>
            <a:ext cx="5362045" cy="2765748"/>
          </a:xfrm>
          <a:prstGeom prst="rect">
            <a:avLst/>
          </a:prstGeom>
        </p:spPr>
        <p:txBody>
          <a:bodyPr wrap="square" lIns="252000" tIns="72000">
            <a:spAutoFit/>
          </a:bodyPr>
          <a:lstStyle/>
          <a:p>
            <a:r>
              <a:rPr lang="de-DE" sz="4300" kern="0" spc="20" dirty="0">
                <a:latin typeface="Good bye lullaby" panose="020B06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Die Kirche darf nicht Gnade predigen ohne auch zur Busse zu rufen!</a:t>
            </a:r>
            <a:endParaRPr lang="de-DE" sz="4300" kern="2600" spc="20" dirty="0">
              <a:latin typeface="Good bye lullaby" panose="020B06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420500" y="1519972"/>
            <a:ext cx="833112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0" cap="all" spc="-500" dirty="0">
                <a:latin typeface="War is Over" panose="02000500000000000000" pitchFamily="2" charset="0"/>
              </a:rPr>
              <a:t>---------------------</a:t>
            </a:r>
          </a:p>
        </p:txBody>
      </p:sp>
      <p:sp>
        <p:nvSpPr>
          <p:cNvPr id="13" name="Rechteck 12"/>
          <p:cNvSpPr/>
          <p:nvPr/>
        </p:nvSpPr>
        <p:spPr>
          <a:xfrm>
            <a:off x="2171324" y="1257022"/>
            <a:ext cx="6249606" cy="72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200"/>
              </a:spcAft>
            </a:pPr>
            <a:r>
              <a:rPr lang="de-DE" sz="3600" kern="0" dirty="0">
                <a:solidFill>
                  <a:schemeClr val="accent2">
                    <a:lumMod val="75000"/>
                  </a:schemeClr>
                </a:solidFill>
                <a:latin typeface="Good bye lullaby" panose="020B06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DIE BOTSCHAFT DER KIRCHE</a:t>
            </a:r>
          </a:p>
        </p:txBody>
      </p:sp>
      <p:sp>
        <p:nvSpPr>
          <p:cNvPr id="14" name="Rechteck 13"/>
          <p:cNvSpPr/>
          <p:nvPr/>
        </p:nvSpPr>
        <p:spPr>
          <a:xfrm>
            <a:off x="328057" y="1280105"/>
            <a:ext cx="1358464" cy="6832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</a:pPr>
            <a:r>
              <a:rPr lang="de-DE" sz="700" kern="0" spc="-40" dirty="0">
                <a:latin typeface="Good bye lullaby" panose="020B06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1400" kern="0" spc="-30" dirty="0">
                <a:latin typeface="Good bye lullaby" panose="020B06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Reformation</a:t>
            </a:r>
          </a:p>
          <a:p>
            <a:pPr algn="ctr">
              <a:lnSpc>
                <a:spcPct val="80000"/>
              </a:lnSpc>
            </a:pPr>
            <a:r>
              <a:rPr lang="de-DE" sz="3400" b="1" kern="0" spc="-100" dirty="0">
                <a:solidFill>
                  <a:schemeClr val="accent2">
                    <a:lumMod val="75000"/>
                  </a:schemeClr>
                </a:solidFill>
                <a:latin typeface="Good bye lullaby" panose="020B06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2017</a:t>
            </a:r>
          </a:p>
        </p:txBody>
      </p:sp>
    </p:spTree>
    <p:extLst>
      <p:ext uri="{BB962C8B-B14F-4D97-AF65-F5344CB8AC3E}">
        <p14:creationId xmlns:p14="http://schemas.microsoft.com/office/powerpoint/2010/main" val="29219459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apier, Braun, Rosa, Handgemacht, Bütten, Textur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utout/>
                    </a14:imgEffect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2" y="404961"/>
            <a:ext cx="9144000" cy="619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feld 7"/>
          <p:cNvSpPr txBox="1"/>
          <p:nvPr/>
        </p:nvSpPr>
        <p:spPr>
          <a:xfrm rot="16200000">
            <a:off x="-410355" y="2772812"/>
            <a:ext cx="443775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0" kern="1400" cap="all" spc="-510" dirty="0">
                <a:latin typeface="War is Over" panose="02000500000000000000" pitchFamily="2" charset="0"/>
              </a:rPr>
              <a:t>-----------</a:t>
            </a:r>
          </a:p>
        </p:txBody>
      </p:sp>
      <p:sp>
        <p:nvSpPr>
          <p:cNvPr id="12" name="Rechteck 11"/>
          <p:cNvSpPr/>
          <p:nvPr/>
        </p:nvSpPr>
        <p:spPr>
          <a:xfrm>
            <a:off x="13037" y="1031470"/>
            <a:ext cx="9117926" cy="478153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1" name="Textfeld 10"/>
          <p:cNvSpPr txBox="1"/>
          <p:nvPr/>
        </p:nvSpPr>
        <p:spPr>
          <a:xfrm rot="16200000">
            <a:off x="-624270" y="3204582"/>
            <a:ext cx="3374642" cy="13388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100" cap="all" dirty="0">
                <a:latin typeface="War is Over" panose="02000500000000000000" pitchFamily="2" charset="0"/>
              </a:rPr>
              <a:t>These</a:t>
            </a:r>
            <a:r>
              <a:rPr lang="de-DE" sz="4000" cap="all" dirty="0">
                <a:latin typeface="War is Over" panose="02000500000000000000" pitchFamily="2" charset="0"/>
              </a:rPr>
              <a:t> </a:t>
            </a:r>
            <a:r>
              <a:rPr lang="de-DE" sz="8100" cap="all" dirty="0">
                <a:solidFill>
                  <a:schemeClr val="accent2">
                    <a:lumMod val="75000"/>
                  </a:schemeClr>
                </a:solidFill>
                <a:latin typeface="War is Over" panose="02000500000000000000" pitchFamily="2" charset="0"/>
              </a:rPr>
              <a:t>89</a:t>
            </a:r>
          </a:p>
        </p:txBody>
      </p:sp>
      <p:sp>
        <p:nvSpPr>
          <p:cNvPr id="3" name="Rechteck 2"/>
          <p:cNvSpPr/>
          <p:nvPr/>
        </p:nvSpPr>
        <p:spPr>
          <a:xfrm>
            <a:off x="1989237" y="2358405"/>
            <a:ext cx="6787271" cy="2765748"/>
          </a:xfrm>
          <a:prstGeom prst="rect">
            <a:avLst/>
          </a:prstGeom>
        </p:spPr>
        <p:txBody>
          <a:bodyPr wrap="square" lIns="252000" tIns="72000">
            <a:spAutoFit/>
          </a:bodyPr>
          <a:lstStyle/>
          <a:p>
            <a:r>
              <a:rPr lang="de-DE" sz="4300" kern="0" spc="20" dirty="0">
                <a:latin typeface="Good bye lullaby" panose="020B06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Gemeinde braucht nicht nur Hirten ( Pastoren ) sondern alle Vertreter des 5-faltigen Dienstes!</a:t>
            </a:r>
            <a:endParaRPr lang="de-DE" sz="4300" kern="2600" spc="20" dirty="0">
              <a:latin typeface="Good bye lullaby" panose="020B06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420500" y="1519972"/>
            <a:ext cx="833112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0" cap="all" spc="-500" dirty="0">
                <a:latin typeface="War is Over" panose="02000500000000000000" pitchFamily="2" charset="0"/>
              </a:rPr>
              <a:t>---------------------</a:t>
            </a:r>
          </a:p>
        </p:txBody>
      </p:sp>
      <p:sp>
        <p:nvSpPr>
          <p:cNvPr id="13" name="Rechteck 12"/>
          <p:cNvSpPr/>
          <p:nvPr/>
        </p:nvSpPr>
        <p:spPr>
          <a:xfrm>
            <a:off x="2147746" y="1260308"/>
            <a:ext cx="6546452" cy="72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200"/>
              </a:spcAft>
            </a:pPr>
            <a:r>
              <a:rPr lang="de-DE" sz="3600" kern="0" dirty="0">
                <a:solidFill>
                  <a:schemeClr val="accent2">
                    <a:lumMod val="75000"/>
                  </a:schemeClr>
                </a:solidFill>
                <a:latin typeface="Good bye lullaby" panose="020B06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KIRCHE UND GEMEINDE</a:t>
            </a:r>
          </a:p>
        </p:txBody>
      </p:sp>
      <p:sp>
        <p:nvSpPr>
          <p:cNvPr id="14" name="Rechteck 13"/>
          <p:cNvSpPr/>
          <p:nvPr/>
        </p:nvSpPr>
        <p:spPr>
          <a:xfrm>
            <a:off x="328057" y="1280105"/>
            <a:ext cx="1358464" cy="6832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</a:pPr>
            <a:r>
              <a:rPr lang="de-DE" sz="700" kern="0" spc="-40" dirty="0">
                <a:latin typeface="Good bye lullaby" panose="020B06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1400" kern="0" spc="-30" dirty="0">
                <a:latin typeface="Good bye lullaby" panose="020B06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Reformation</a:t>
            </a:r>
          </a:p>
          <a:p>
            <a:pPr algn="ctr">
              <a:lnSpc>
                <a:spcPct val="80000"/>
              </a:lnSpc>
            </a:pPr>
            <a:r>
              <a:rPr lang="de-DE" sz="3400" b="1" kern="0" spc="-100" dirty="0">
                <a:solidFill>
                  <a:schemeClr val="accent2">
                    <a:lumMod val="75000"/>
                  </a:schemeClr>
                </a:solidFill>
                <a:latin typeface="Good bye lullaby" panose="020B06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2017</a:t>
            </a:r>
          </a:p>
        </p:txBody>
      </p:sp>
      <p:sp>
        <p:nvSpPr>
          <p:cNvPr id="15" name="Rechteck 14"/>
          <p:cNvSpPr/>
          <p:nvPr/>
        </p:nvSpPr>
        <p:spPr>
          <a:xfrm rot="5400000">
            <a:off x="2881092" y="4287854"/>
            <a:ext cx="630163" cy="549757"/>
          </a:xfrm>
          <a:prstGeom prst="rect">
            <a:avLst/>
          </a:prstGeom>
        </p:spPr>
        <p:txBody>
          <a:bodyPr wrap="square" lIns="252000" tIns="72000">
            <a:spAutoFit/>
          </a:bodyPr>
          <a:lstStyle/>
          <a:p>
            <a:r>
              <a:rPr lang="de-DE" sz="2800" kern="0" spc="20" dirty="0">
                <a:latin typeface="Good bye lullaby" panose="020B06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de-DE" sz="2800" kern="2600" spc="20" dirty="0">
              <a:latin typeface="Good bye lullaby" panose="020B06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9570" y="3489293"/>
            <a:ext cx="188900" cy="177333"/>
          </a:xfrm>
          <a:prstGeom prst="rect">
            <a:avLst/>
          </a:prstGeom>
        </p:spPr>
      </p:pic>
      <p:pic>
        <p:nvPicPr>
          <p:cNvPr id="17" name="Grafik 1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9066" y="3217626"/>
            <a:ext cx="188900" cy="177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65253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apier, Braun, Rosa, Handgemacht, Bütten, Textur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utout/>
                    </a14:imgEffect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2" y="404961"/>
            <a:ext cx="9144000" cy="619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feld 7"/>
          <p:cNvSpPr txBox="1"/>
          <p:nvPr/>
        </p:nvSpPr>
        <p:spPr>
          <a:xfrm rot="16200000">
            <a:off x="-410355" y="2772812"/>
            <a:ext cx="443775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0" kern="1400" cap="all" spc="-510" dirty="0">
                <a:latin typeface="War is Over" panose="02000500000000000000" pitchFamily="2" charset="0"/>
              </a:rPr>
              <a:t>-----------</a:t>
            </a:r>
          </a:p>
        </p:txBody>
      </p:sp>
      <p:sp>
        <p:nvSpPr>
          <p:cNvPr id="12" name="Rechteck 11"/>
          <p:cNvSpPr/>
          <p:nvPr/>
        </p:nvSpPr>
        <p:spPr>
          <a:xfrm>
            <a:off x="13037" y="1031470"/>
            <a:ext cx="9117926" cy="478153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1" name="Textfeld 10"/>
          <p:cNvSpPr txBox="1"/>
          <p:nvPr/>
        </p:nvSpPr>
        <p:spPr>
          <a:xfrm rot="16200000">
            <a:off x="-638697" y="3204582"/>
            <a:ext cx="3403496" cy="13388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100" cap="all" dirty="0">
                <a:latin typeface="War is Over" panose="02000500000000000000" pitchFamily="2" charset="0"/>
              </a:rPr>
              <a:t>These</a:t>
            </a:r>
            <a:r>
              <a:rPr lang="de-DE" sz="4000" cap="all" dirty="0">
                <a:latin typeface="War is Over" panose="02000500000000000000" pitchFamily="2" charset="0"/>
              </a:rPr>
              <a:t> </a:t>
            </a:r>
            <a:r>
              <a:rPr lang="de-DE" sz="8100" cap="all" dirty="0">
                <a:solidFill>
                  <a:schemeClr val="accent2">
                    <a:lumMod val="75000"/>
                  </a:schemeClr>
                </a:solidFill>
                <a:latin typeface="War is Over" panose="02000500000000000000" pitchFamily="2" charset="0"/>
              </a:rPr>
              <a:t>88</a:t>
            </a:r>
          </a:p>
        </p:txBody>
      </p:sp>
      <p:sp>
        <p:nvSpPr>
          <p:cNvPr id="3" name="Rechteck 2"/>
          <p:cNvSpPr/>
          <p:nvPr/>
        </p:nvSpPr>
        <p:spPr>
          <a:xfrm>
            <a:off x="2372011" y="2454101"/>
            <a:ext cx="6787271" cy="2765748"/>
          </a:xfrm>
          <a:prstGeom prst="rect">
            <a:avLst/>
          </a:prstGeom>
        </p:spPr>
        <p:txBody>
          <a:bodyPr wrap="square" lIns="252000" tIns="72000">
            <a:spAutoFit/>
          </a:bodyPr>
          <a:lstStyle/>
          <a:p>
            <a:r>
              <a:rPr lang="de-DE" sz="4300" kern="0" spc="20" dirty="0">
                <a:latin typeface="Good bye lullaby" panose="020B06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Gemeinde kann nur wachsen, wenn die </a:t>
            </a:r>
            <a:br>
              <a:rPr lang="de-DE" sz="4300" kern="0" spc="20" dirty="0">
                <a:latin typeface="Good bye lullaby" panose="020B06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de-DE" sz="4300" kern="0" spc="20" dirty="0">
                <a:latin typeface="Good bye lullaby" panose="020B06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Vielfalt der Gaben zusammen spielt!</a:t>
            </a:r>
            <a:endParaRPr lang="de-DE" sz="4300" kern="2600" spc="20" dirty="0">
              <a:latin typeface="Good bye lullaby" panose="020B06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420500" y="1519972"/>
            <a:ext cx="833112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0" cap="all" spc="-500" dirty="0">
                <a:latin typeface="War is Over" panose="02000500000000000000" pitchFamily="2" charset="0"/>
              </a:rPr>
              <a:t>---------------------</a:t>
            </a:r>
          </a:p>
        </p:txBody>
      </p:sp>
      <p:sp>
        <p:nvSpPr>
          <p:cNvPr id="13" name="Rechteck 12"/>
          <p:cNvSpPr/>
          <p:nvPr/>
        </p:nvSpPr>
        <p:spPr>
          <a:xfrm>
            <a:off x="2530520" y="1260308"/>
            <a:ext cx="6546452" cy="72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200"/>
              </a:spcAft>
            </a:pPr>
            <a:r>
              <a:rPr lang="de-DE" sz="3600" kern="0" dirty="0">
                <a:solidFill>
                  <a:schemeClr val="accent2">
                    <a:lumMod val="75000"/>
                  </a:schemeClr>
                </a:solidFill>
                <a:latin typeface="Good bye lullaby" panose="020B06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KIRCHE UND GEMEINDE</a:t>
            </a:r>
          </a:p>
        </p:txBody>
      </p:sp>
      <p:sp>
        <p:nvSpPr>
          <p:cNvPr id="14" name="Rechteck 13"/>
          <p:cNvSpPr/>
          <p:nvPr/>
        </p:nvSpPr>
        <p:spPr>
          <a:xfrm>
            <a:off x="328057" y="1280105"/>
            <a:ext cx="1358464" cy="6832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</a:pPr>
            <a:r>
              <a:rPr lang="de-DE" sz="700" kern="0" spc="-40" dirty="0">
                <a:latin typeface="Good bye lullaby" panose="020B06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1400" kern="0" spc="-30" dirty="0">
                <a:latin typeface="Good bye lullaby" panose="020B06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Reformation</a:t>
            </a:r>
          </a:p>
          <a:p>
            <a:pPr algn="ctr">
              <a:lnSpc>
                <a:spcPct val="80000"/>
              </a:lnSpc>
            </a:pPr>
            <a:r>
              <a:rPr lang="de-DE" sz="3400" b="1" kern="0" spc="-100" dirty="0">
                <a:solidFill>
                  <a:schemeClr val="accent2">
                    <a:lumMod val="75000"/>
                  </a:schemeClr>
                </a:solidFill>
                <a:latin typeface="Good bye lullaby" panose="020B06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2017</a:t>
            </a:r>
          </a:p>
        </p:txBody>
      </p:sp>
    </p:spTree>
    <p:extLst>
      <p:ext uri="{BB962C8B-B14F-4D97-AF65-F5344CB8AC3E}">
        <p14:creationId xmlns:p14="http://schemas.microsoft.com/office/powerpoint/2010/main" val="361746261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1699</Words>
  <Application>Microsoft Office PowerPoint</Application>
  <PresentationFormat>Bildschirmpräsentation (4:3)</PresentationFormat>
  <Paragraphs>578</Paragraphs>
  <Slides>76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76</vt:i4>
      </vt:variant>
    </vt:vector>
  </HeadingPairs>
  <TitlesOfParts>
    <vt:vector size="82" baseType="lpstr">
      <vt:lpstr>Arial</vt:lpstr>
      <vt:lpstr>Calibri</vt:lpstr>
      <vt:lpstr>Good bye lullaby</vt:lpstr>
      <vt:lpstr>Times New Roman</vt:lpstr>
      <vt:lpstr>War is Over</vt:lpstr>
      <vt:lpstr>Larissa-Design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Markus Till</dc:creator>
  <cp:lastModifiedBy>Markus</cp:lastModifiedBy>
  <cp:revision>239</cp:revision>
  <dcterms:created xsi:type="dcterms:W3CDTF">2015-01-09T17:14:20Z</dcterms:created>
  <dcterms:modified xsi:type="dcterms:W3CDTF">2016-11-23T23:12:19Z</dcterms:modified>
</cp:coreProperties>
</file>